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svg" ContentType="image/svg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60" r:id="rId1"/>
  </p:sldMasterIdLst>
  <p:notesMasterIdLst>
    <p:notesMasterId r:id="rId23"/>
  </p:notesMasterIdLst>
  <p:sldIdLst>
    <p:sldId id="266" r:id="rId2"/>
    <p:sldId id="353" r:id="rId3"/>
    <p:sldId id="355" r:id="rId4"/>
    <p:sldId id="335" r:id="rId5"/>
    <p:sldId id="345" r:id="rId6"/>
    <p:sldId id="344" r:id="rId7"/>
    <p:sldId id="338" r:id="rId8"/>
    <p:sldId id="339" r:id="rId9"/>
    <p:sldId id="343" r:id="rId10"/>
    <p:sldId id="341" r:id="rId11"/>
    <p:sldId id="325" r:id="rId12"/>
    <p:sldId id="347" r:id="rId13"/>
    <p:sldId id="349" r:id="rId14"/>
    <p:sldId id="352" r:id="rId15"/>
    <p:sldId id="351" r:id="rId16"/>
    <p:sldId id="300" r:id="rId17"/>
    <p:sldId id="333" r:id="rId18"/>
    <p:sldId id="330" r:id="rId19"/>
    <p:sldId id="354" r:id="rId20"/>
    <p:sldId id="350" r:id="rId21"/>
    <p:sldId id="275" r:id="rId22"/>
  </p:sldIdLst>
  <p:sldSz cx="12192000" cy="6858000"/>
  <p:notesSz cx="6858000" cy="9144000"/>
  <p:defaultTextStyle>
    <a:defPPr>
      <a:defRPr lang="nl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4996" autoAdjust="0"/>
    <p:restoredTop sz="96234" autoAdjust="0"/>
  </p:normalViewPr>
  <p:slideViewPr>
    <p:cSldViewPr snapToGrid="0">
      <p:cViewPr varScale="1">
        <p:scale>
          <a:sx n="91" d="100"/>
          <a:sy n="91" d="100"/>
        </p:scale>
        <p:origin x="370" y="7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theme" Target="theme/theme1.xml"/><Relationship Id="rId3" Type="http://schemas.openxmlformats.org/officeDocument/2006/relationships/slide" Target="slides/slide2.xml"/><Relationship Id="rId21" Type="http://schemas.openxmlformats.org/officeDocument/2006/relationships/slide" Target="slides/slide20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presProps" Target="presProps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8AFFA1E-E58C-4EED-BC82-6EF18ED44A1F}" type="datetimeFigureOut">
              <a:rPr lang="nl-NL" smtClean="0"/>
              <a:t>14-11-2025</a:t>
            </a:fld>
            <a:endParaRPr lang="nl-NL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nl-NL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nl-NL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nl-NL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502046DF-04ED-45A6-9E52-5482C812571D}" type="slidenum">
              <a:rPr lang="nl-NL" smtClean="0"/>
              <a:t>‹#›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26976165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046DF-04ED-45A6-9E52-5482C812571D}" type="slidenum">
              <a:rPr lang="nl-NL" smtClean="0"/>
              <a:t>1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744321694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A teaser!!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046DF-04ED-45A6-9E52-5482C812571D}" type="slidenum">
              <a:rPr lang="nl-NL" smtClean="0"/>
              <a:t>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964797267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The world where we come from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pPr marL="0" marR="0" lvl="0" indent="0" algn="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fld id="{812DA516-278A-124E-B408-655204A038FE}" type="slidenum">
              <a:rPr kumimoji="0" lang="en-NL" sz="1200" b="0" i="0" u="none" strike="noStrike" kern="1200" cap="none" spc="0" normalizeH="0" baseline="0" noProof="0" smtClean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pPr marL="0" marR="0" lvl="0" indent="0" algn="r" defTabSz="914400" rtl="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Tx/>
                <a:buSzTx/>
                <a:buFontTx/>
                <a:buNone/>
                <a:tabLst/>
                <a:defRPr/>
              </a:pPr>
              <a:t>4</a:t>
            </a:fld>
            <a:endParaRPr kumimoji="0" lang="en-NL" sz="1200" b="0" i="0" u="none" strike="noStrike" kern="1200" cap="none" spc="0" normalizeH="0" baseline="0" noProof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94528899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Let’s agree on the terminology, and see that we are not far from each other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046DF-04ED-45A6-9E52-5482C812571D}" type="slidenum">
              <a:rPr lang="nl-NL" smtClean="0"/>
              <a:t>5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70970402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Connection with MBSE: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MBSE tools are implemented in MDE tools as DSLs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There are even more MDE tools for your availability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And also, traditional SW implementation with well-known programming languages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endParaRPr lang="en-US" dirty="0"/>
          </a:p>
          <a:p>
            <a:r>
              <a:rPr lang="en-US" dirty="0"/>
              <a:t>Tools variety makes it difficult…</a:t>
            </a:r>
          </a:p>
          <a:p>
            <a:r>
              <a:rPr lang="en-US" dirty="0"/>
              <a:t>And it is not only about tools, as with each tool comes: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expertise on how to use it (+ the learning curve);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custom-made extensions for the tool;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Library of reusable components for generators/notations;</a:t>
            </a:r>
            <a:endParaRPr lang="nl-NL" dirty="0"/>
          </a:p>
          <a:p>
            <a:pPr marL="0" indent="0">
              <a:buFont typeface="Arial" panose="020B0604020202020204" pitchFamily="34" charset="0"/>
              <a:buNone/>
            </a:pPr>
            <a:endParaRPr lang="en-US" dirty="0"/>
          </a:p>
          <a:p>
            <a:pPr lvl="1"/>
            <a:r>
              <a:rPr lang="en-US" dirty="0"/>
              <a:t>Strong tool lock-in</a:t>
            </a:r>
          </a:p>
          <a:p>
            <a:pPr lvl="1"/>
            <a:r>
              <a:rPr lang="en-US" dirty="0"/>
              <a:t>Many interesting tools/component that you would like to use	… but you cannot</a:t>
            </a:r>
          </a:p>
          <a:p>
            <a:pPr lvl="1"/>
            <a:r>
              <a:rPr lang="en-US" dirty="0"/>
              <a:t>Everybody has to keep re-inventing the wheel</a:t>
            </a:r>
          </a:p>
          <a:p>
            <a:pPr marL="171450" indent="-171450">
              <a:buFont typeface="Arial" panose="020B0604020202020204" pitchFamily="34" charset="0"/>
              <a:buChar char="•"/>
            </a:pPr>
            <a:r>
              <a:rPr lang="en-US" dirty="0"/>
              <a:t>Language evolution.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046DF-04ED-45A6-9E52-5482C812571D}" type="slidenum">
              <a:rPr lang="nl-NL" smtClean="0"/>
              <a:t>6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266443514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In the same domain = using the same slang, concept understanding, and models</a:t>
            </a:r>
          </a:p>
          <a:p>
            <a:r>
              <a:rPr lang="en-US" dirty="0"/>
              <a:t>But working with the tools implemented using different technologies</a:t>
            </a:r>
          </a:p>
          <a:p>
            <a:r>
              <a:rPr lang="en-US" dirty="0"/>
              <a:t>Because each tool is tailored to its own user. 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046DF-04ED-45A6-9E52-5482C812571D}" type="slidenum">
              <a:rPr lang="nl-NL" smtClean="0"/>
              <a:t>8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33973030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What do we mean with interop?</a:t>
            </a:r>
          </a:p>
          <a:p>
            <a:pPr lvl="1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Making information from other tool accessible</a:t>
            </a:r>
          </a:p>
          <a:p>
            <a:pPr lvl="1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Deal with updates on all sides</a:t>
            </a:r>
          </a:p>
          <a:p>
            <a:pPr lvl="1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continuous manual effort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046DF-04ED-45A6-9E52-5482C812571D}" type="slidenum">
              <a:rPr lang="nl-NL" smtClean="0"/>
              <a:t>10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356206281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381000" y="685800"/>
            <a:ext cx="6096000" cy="3429000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dirty="0"/>
              <a:t>What: 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LionWeb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integration infrastructure</a:t>
            </a:r>
          </a:p>
          <a:p>
            <a:pPr lvl="1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Turn Tool-to-tool n*m into Tool-to-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Lionweb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 + m</a:t>
            </a:r>
          </a:p>
          <a:p>
            <a:pPr lvl="1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Explicitly designed for integration</a:t>
            </a:r>
          </a:p>
          <a:p>
            <a:pPr lvl="1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self-interest – not yet another tool</a:t>
            </a:r>
          </a:p>
          <a:p>
            <a:endParaRPr lang="en-US" dirty="0"/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Making information from other tool accessible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Deal with updates on all sides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continuous manual effort</a:t>
            </a:r>
          </a:p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1073404720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Semantic integration, because of the interoperability of languages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046DF-04ED-45A6-9E52-5482C812571D}" type="slidenum">
              <a:rPr lang="nl-NL" smtClean="0"/>
              <a:t>12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034556379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046DF-04ED-45A6-9E52-5482C812571D}" type="slidenum">
              <a:rPr lang="nl-NL" smtClean="0"/>
              <a:t>13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443652584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algn="l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Python Notebook interacting with the repository to: Access data, Modify data, Generate graphs, Calculate statistics</a:t>
            </a:r>
          </a:p>
          <a:p>
            <a:pPr algn="l">
              <a:buNone/>
            </a:pPr>
            <a:r>
              <a:rPr lang="en-US" b="0" i="0" dirty="0">
                <a:solidFill>
                  <a:srgbClr val="1D1C1D"/>
                </a:solidFill>
                <a:effectLst/>
                <a:latin typeface="Slack-Lato"/>
              </a:rPr>
              <a:t>C# migration framework</a:t>
            </a:r>
          </a:p>
          <a:p>
            <a:pPr algn="l">
              <a:buNone/>
            </a:pPr>
            <a:endParaRPr lang="en-US" b="0" i="0" dirty="0">
              <a:solidFill>
                <a:srgbClr val="1D1C1D"/>
              </a:solidFill>
              <a:effectLst/>
              <a:latin typeface="Slack-Lato"/>
            </a:endParaRP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DA516-278A-124E-B408-655204A038FE}" type="slidenum">
              <a:rPr lang="en-NL" smtClean="0"/>
              <a:t>16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8356311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How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LW made for integration</a:t>
            </a:r>
          </a:p>
          <a:p>
            <a:pPr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Lots of experience</a:t>
            </a:r>
          </a:p>
          <a:p>
            <a:r>
              <a:rPr lang="nl-NL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Everything is a model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812DA516-278A-124E-B408-655204A038FE}" type="slidenum">
              <a:rPr lang="en-NL" smtClean="0"/>
              <a:t>17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317330667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rtl="0" fontAlgn="base"/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LionWeb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as integration infrastructure</a:t>
            </a:r>
          </a:p>
          <a:p>
            <a:pPr lvl="1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Turn Tool-to-tool n*m into Tool-to-</a:t>
            </a:r>
            <a:r>
              <a:rPr lang="en-US" sz="1200" b="0" i="0" u="none" strike="noStrike" kern="1200" dirty="0" err="1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Lionweb</a:t>
            </a:r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 n + m</a:t>
            </a:r>
          </a:p>
          <a:p>
            <a:pPr lvl="1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Explicitly designed for integration</a:t>
            </a:r>
          </a:p>
          <a:p>
            <a:pPr lvl="1" rtl="0" fontAlgn="base"/>
            <a:r>
              <a:rPr lang="en-US" sz="1200" b="0" i="0" u="none" strike="noStrike" kern="1200" dirty="0">
                <a:solidFill>
                  <a:schemeClr val="tx1"/>
                </a:solidFill>
                <a:effectLst/>
                <a:latin typeface="+mn-lt"/>
                <a:ea typeface="+mn-ea"/>
                <a:cs typeface="+mn-cs"/>
              </a:rPr>
              <a:t>No self-interest – not yet another tool</a:t>
            </a:r>
          </a:p>
          <a:p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046DF-04ED-45A6-9E52-5482C812571D}" type="slidenum">
              <a:rPr lang="nl-NL" smtClean="0"/>
              <a:t>19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147095688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QR code for the quiz</a:t>
            </a:r>
            <a:endParaRPr lang="nl-NL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502046DF-04ED-45A6-9E52-5482C812571D}" type="slidenum">
              <a:rPr lang="nl-NL" smtClean="0"/>
              <a:t>20</a:t>
            </a:fld>
            <a:endParaRPr lang="nl-NL"/>
          </a:p>
        </p:txBody>
      </p:sp>
    </p:spTree>
    <p:extLst>
      <p:ext uri="{BB962C8B-B14F-4D97-AF65-F5344CB8AC3E}">
        <p14:creationId xmlns:p14="http://schemas.microsoft.com/office/powerpoint/2010/main" val="287245595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3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sv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BCAAC922-3E6A-D2F3-69EC-625E770B2C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5004262"/>
          </a:xfrm>
          <a:solidFill>
            <a:srgbClr val="E6752A"/>
          </a:solidFill>
        </p:spPr>
        <p:txBody>
          <a:bodyPr tIns="648000" anchor="t"/>
          <a:lstStyle>
            <a:lvl1pPr algn="ctr">
              <a:defRPr sz="6000"/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463B2579-71CE-3089-A519-BF31624BB89F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873" y="5518149"/>
            <a:ext cx="9144000" cy="670675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GB"/>
              <a:t>Click to edit Master subtitle style</a:t>
            </a: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7F17F09-84F5-0456-AB02-3E1E74972AD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11/14/2025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8B80EF2-F501-55EF-9ECD-ECD36B3B490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F3F44C6-2792-F9B2-39E8-565710C594E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84116CCD-57FF-FCDC-E2E9-5ECAB11E78E0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303545" y="2963509"/>
            <a:ext cx="1584910" cy="159334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A179819C-A9CA-461B-94D1-5015AD2F1C39}"/>
              </a:ext>
            </a:extLst>
          </p:cNvPr>
          <p:cNvPicPr>
            <a:picLocks noChangeAspect="1"/>
          </p:cNvPicPr>
          <p:nvPr userDrawn="1"/>
        </p:nvPicPr>
        <p:blipFill>
          <a:blip r:embed="rId4">
            <a:alphaModFix amt="25000"/>
          </a:blip>
          <a:stretch>
            <a:fillRect/>
          </a:stretch>
        </p:blipFill>
        <p:spPr>
          <a:xfrm>
            <a:off x="1440873" y="5395716"/>
            <a:ext cx="9143999" cy="96063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6842961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3588E2-F560-0774-1B59-6976408E1DB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4E0425F3-8749-D63C-EA30-3695C44484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>
            <a:no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buNone/>
              <a:defRPr sz="2400"/>
            </a:lvl1pPr>
            <a:lvl2pPr>
              <a:lnSpc>
                <a:spcPct val="100000"/>
              </a:lnSpc>
              <a:spcAft>
                <a:spcPts val="0"/>
              </a:spcAft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D905562-4464-9A6C-AD75-584BA5CF731B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738809" y="6478242"/>
            <a:ext cx="2743200" cy="365125"/>
          </a:xfrm>
        </p:spPr>
        <p:txBody>
          <a:bodyPr/>
          <a:lstStyle/>
          <a:p>
            <a:fld id="{4B15492D-6F0F-2E4F-9FB6-8AD2245E2E8C}" type="datetimeFigureOut">
              <a:rPr lang="en-NL" smtClean="0"/>
              <a:t>11/14/2025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EB524E2B-EAAB-CDBA-6114-1BE9A3D3527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4038600" y="6478242"/>
            <a:ext cx="4114800" cy="365125"/>
          </a:xfrm>
        </p:spPr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B1C2E268-877C-F71C-EE3F-D45C14E56EC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610600" y="6478242"/>
            <a:ext cx="2743200" cy="365125"/>
          </a:xfrm>
        </p:spPr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9" name="Graphic 8">
            <a:extLst>
              <a:ext uri="{FF2B5EF4-FFF2-40B4-BE49-F238E27FC236}">
                <a16:creationId xmlns:a16="http://schemas.microsoft.com/office/drawing/2014/main" id="{A767559F-21CD-642D-77CE-531FC2F1C7BC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12596875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2160">
          <p15:clr>
            <a:srgbClr val="FBAE40"/>
          </p15:clr>
        </p15:guide>
        <p15:guide id="2" pos="3840">
          <p15:clr>
            <a:srgbClr val="FBAE40"/>
          </p15:clr>
        </p15:guide>
      </p15:sldGuideLst>
    </p:ext>
  </p:extLs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5A2CEF4-44D1-1687-FDAD-42905C56F77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709738"/>
            <a:ext cx="12192000" cy="3185396"/>
          </a:xfrm>
        </p:spPr>
        <p:txBody>
          <a:bodyPr tIns="540000" anchor="t" anchorCtr="0"/>
          <a:lstStyle>
            <a:lvl1pPr>
              <a:defRPr sz="6000"/>
            </a:lvl1pPr>
          </a:lstStyle>
          <a:p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2D7BBFF8-4F6F-37DD-DF2B-5E2FF435B70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5033319"/>
            <a:ext cx="10515600" cy="1056331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E24A6CCC-612C-ADA3-23EA-5352762F480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11/14/2025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9EE214-94AA-04FA-DE7B-EBC0E6CA1D3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9D51A80-D3B6-D9B2-2A1F-4B3F4113528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74909717-FA19-0734-E2D2-0684485D9515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5535121" y="3394947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74658010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AACBAB9-66B9-736E-C778-D4D2990E758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7CEBFAF-012B-5F1B-CC76-9289A1542CA2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 dirty="0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DAE0448A-7477-881E-1570-7F7611F022FA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>
            <a:lvl1pPr marL="0" indent="0">
              <a:buNone/>
              <a:defRPr/>
            </a:lvl1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 dirty="0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DF60B7EA-5BEE-4F1B-6C31-F6D2E14560F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11/14/2025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034E2204-9513-3E7A-5D74-E181B1DF14A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EB5475F5-CACF-750B-E0E4-CF8CE5E5CC4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8A83B52F-315C-7903-E5BC-051E4A0E95B4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7392618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2EDF1DF-FA81-C3E0-D5AB-17FE453BCCC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5C9331A-B851-2280-02C4-722E6BCA6B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11/14/2025</a:t>
            </a:fld>
            <a:endParaRPr lang="en-NL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9552BA15-CAB0-2754-6B1C-53F4517CAD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763F0275-7D8D-DDF0-926B-56709FDA4F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D89782A0-4EAC-5EED-9F38-599C2DF83367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7998642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34EBDB32-2B3B-E765-D5D8-964B471341B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11/14/2025</a:t>
            </a:fld>
            <a:endParaRPr lang="en-NL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54F714F1-B9BD-EA2B-BCD1-E62423E95A1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1CDEDF75-D8C3-70EF-B298-CEB5F19899E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72188623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B33CD6-CE04-FECD-BB6A-B69A903CBA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3E28058-FE60-526E-78AB-A394CAED713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F6EBD68-BA38-B844-86EC-1F6EEAD76FA9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C2454A0-22E1-1A69-F833-61EB34D9BDA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11/14/2025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8B6CE85D-E388-C171-D95B-C1BB7B1EF8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2CE32AE5-6040-8A66-C217-1D66E3E1B68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39326750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04FDCF6-F813-40EA-8356-88F479E9435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8D7A0B6B-DE92-08FC-ADB2-2F823327D61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GB"/>
              <a:t>Click icon to add picture</a:t>
            </a:r>
            <a:endParaRPr lang="en-NL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6D57FAC-C86F-27FB-6828-9776DD4FEEF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21DF041-96E2-D4BE-22B0-F27B4DBCA4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11/14/2025</a:t>
            </a:fld>
            <a:endParaRPr lang="en-NL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AB52D5AB-0F52-5438-68CB-C1FDC71D171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028454BE-AF3A-01E3-9948-2BF3B0498F5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116813848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A312BD7-60F1-34B7-0A5D-3F967B93E45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A5D5F351-876C-ABB9-C27E-1817FC1D81F0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724CD5A-B4E7-5AEF-1E51-53D2B772B9E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11/14/2025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4FC9345-9A2F-4CC3-D936-96A441732CC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31E064-5CA9-72A9-4FFD-B44765DCB5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  <p:pic>
        <p:nvPicPr>
          <p:cNvPr id="7" name="Graphic 6">
            <a:extLst>
              <a:ext uri="{FF2B5EF4-FFF2-40B4-BE49-F238E27FC236}">
                <a16:creationId xmlns:a16="http://schemas.microsoft.com/office/drawing/2014/main" id="{42AF957C-37C6-14C8-B17A-A30966F3BC96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39771710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14BCB356-09D1-E6C9-94B0-09CDF53D6C0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NL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4A0680EF-A4AB-01A8-E717-0AAA9F51959A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NL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0FEDF9C-D9EE-D115-F29B-94994ECC2E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B15492D-6F0F-2E4F-9FB6-8AD2245E2E8C}" type="datetimeFigureOut">
              <a:rPr lang="en-NL" smtClean="0"/>
              <a:t>11/14/2025</a:t>
            </a:fld>
            <a:endParaRPr lang="en-NL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15C63922-3C54-434D-D3E2-D5FDC8233F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5BFA73E-BB34-13C8-3DD7-2B4EDA3E7FF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20E6F5C7-7C8E-0E44-9CD4-AB5F4F0C60D2}" type="slidenum">
              <a:rPr lang="en-NL" smtClean="0"/>
              <a:t>‹#›</a:t>
            </a:fld>
            <a:endParaRPr lang="en-NL"/>
          </a:p>
        </p:txBody>
      </p:sp>
    </p:spTree>
    <p:extLst>
      <p:ext uri="{BB962C8B-B14F-4D97-AF65-F5344CB8AC3E}">
        <p14:creationId xmlns:p14="http://schemas.microsoft.com/office/powerpoint/2010/main" val="222031582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Title and body" userDrawn="1">
  <p:cSld name="Title and 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A288A9B6-265B-7C1D-3E02-C47B7591CA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  <a:solidFill>
            <a:srgbClr val="E6752A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/>
              <a:t>Click to edit Master title style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80D3205-C0C8-0E9C-2FAB-5B881F14B08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 tIns="46800" bIns="46800">
            <a:noAutofit/>
          </a:bodyPr>
          <a:lstStyle>
            <a:lvl1pPr marL="0" indent="0"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buNone/>
              <a:defRPr sz="2400"/>
            </a:lvl1pPr>
            <a:lvl2pPr>
              <a:lnSpc>
                <a:spcPct val="100000"/>
              </a:lnSpc>
              <a:spcAft>
                <a:spcPts val="0"/>
              </a:spcAft>
              <a:defRPr sz="2000"/>
            </a:lvl2pPr>
            <a:lvl3pPr>
              <a:lnSpc>
                <a:spcPct val="100000"/>
              </a:lnSpc>
              <a:defRPr sz="1800"/>
            </a:lvl3pPr>
            <a:lvl4pPr>
              <a:lnSpc>
                <a:spcPct val="100000"/>
              </a:lnSpc>
              <a:defRPr/>
            </a:lvl4pPr>
            <a:lvl5pPr>
              <a:lnSpc>
                <a:spcPct val="100000"/>
              </a:lnSpc>
              <a:defRPr/>
            </a:lvl5pPr>
          </a:lstStyle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87C4C23D-961D-06C3-4176-E406CC7495B8}"/>
              </a:ext>
            </a:extLst>
          </p:cNvPr>
          <p:cNvPicPr>
            <a:picLocks noChangeAspect="1"/>
          </p:cNvPicPr>
          <p:nvPr userDrawn="1"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0832504"/>
      </p:ext>
    </p:extLst>
  </p:cSld>
  <p:clrMapOvr>
    <a:masterClrMapping/>
  </p:clrMapOvr>
  <p:extLst>
    <p:ext uri="{DCECCB84-F9BA-43D5-87BE-67443E8EF086}">
      <p15:sldGuideLst xmlns:p15="http://schemas.microsoft.com/office/powerpoint/2012/main">
        <p15:guide id="1" orient="horz" pos="1616">
          <p15:clr>
            <a:srgbClr val="FBAE40"/>
          </p15:clr>
        </p15:guide>
        <p15:guide id="2" pos="2880">
          <p15:clr>
            <a:srgbClr val="FBAE40"/>
          </p15:clr>
        </p15:guide>
      </p15:sldGuideLst>
    </p:ext>
  </p:extLst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>
  <p:cSld name="1_Two Content"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4" name="Graphic 7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0931400" y="68400"/>
            <a:ext cx="1121400" cy="1127520"/>
          </a:xfrm>
          <a:prstGeom prst="rect">
            <a:avLst/>
          </a:prstGeom>
          <a:noFill/>
          <a:ln w="0">
            <a:noFill/>
          </a:ln>
        </p:spPr>
      </p:pic>
      <p:sp>
        <p:nvSpPr>
          <p:cNvPr id="35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263960"/>
          </a:xfrm>
          <a:prstGeom prst="rect">
            <a:avLst/>
          </a:prstGeom>
          <a:solidFill>
            <a:srgbClr val="E6752A"/>
          </a:solidFill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en-GB" sz="4400" b="1" u="none" strike="noStrike">
                <a:ln>
                  <a:solidFill>
                    <a:schemeClr val="lt1"/>
                  </a:solidFill>
                </a:ln>
                <a:solidFill>
                  <a:srgbClr val="FFFFFF"/>
                </a:solidFill>
                <a:effectLst/>
                <a:uFillTx/>
                <a:latin typeface="Gill Sans MT"/>
              </a:rPr>
              <a:t>Click to edit Master title style</a:t>
            </a:r>
            <a:endParaRPr lang="en-NL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36" name="PlaceHolder 2"/>
          <p:cNvSpPr>
            <a:spLocks noGrp="1"/>
          </p:cNvSpPr>
          <p:nvPr>
            <p:ph type="body"/>
          </p:nvPr>
        </p:nvSpPr>
        <p:spPr>
          <a:xfrm>
            <a:off x="83808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799"/>
              </a:spcBef>
              <a:spcAft>
                <a:spcPts val="400"/>
              </a:spcAft>
              <a:buNone/>
              <a:tabLst>
                <a:tab pos="0" algn="l"/>
              </a:tabLst>
            </a:pPr>
            <a:r>
              <a:rPr lang="en-GB" sz="2800" b="1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Click to edit Master text styles</a:t>
            </a:r>
            <a:endParaRPr lang="en-NL" sz="2800" b="1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685800" lvl="1" indent="-228600" defTabSz="914400">
              <a:lnSpc>
                <a:spcPct val="120000"/>
              </a:lnSpc>
              <a:spcBef>
                <a:spcPts val="499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Second level</a:t>
            </a:r>
            <a:endParaRPr lang="en-NL" sz="24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Third level</a:t>
            </a:r>
            <a:endParaRPr lang="en-NL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Fourth level</a:t>
            </a:r>
            <a:endParaRPr lang="en-NL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Fifth level</a:t>
            </a:r>
            <a:endParaRPr lang="en-NL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37" name="PlaceHolder 3"/>
          <p:cNvSpPr>
            <a:spLocks noGrp="1"/>
          </p:cNvSpPr>
          <p:nvPr>
            <p:ph type="body"/>
          </p:nvPr>
        </p:nvSpPr>
        <p:spPr>
          <a:xfrm>
            <a:off x="6172200" y="1825560"/>
            <a:ext cx="5181120" cy="435096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t">
            <a:noAutofit/>
          </a:bodyPr>
          <a:lstStyle/>
          <a:p>
            <a:pPr indent="0" defTabSz="914400">
              <a:lnSpc>
                <a:spcPct val="90000"/>
              </a:lnSpc>
              <a:spcBef>
                <a:spcPts val="799"/>
              </a:spcBef>
              <a:spcAft>
                <a:spcPts val="400"/>
              </a:spcAft>
              <a:buNone/>
              <a:tabLst>
                <a:tab pos="0" algn="l"/>
              </a:tabLst>
            </a:pPr>
            <a:r>
              <a:rPr lang="en-GB" sz="2800" b="1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Click to edit Master text styles</a:t>
            </a:r>
            <a:endParaRPr lang="en-NL" sz="2800" b="1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685800" lvl="1" indent="-228600" defTabSz="914400">
              <a:lnSpc>
                <a:spcPct val="120000"/>
              </a:lnSpc>
              <a:spcBef>
                <a:spcPts val="499"/>
              </a:spcBef>
              <a:spcAft>
                <a:spcPts val="601"/>
              </a:spcAft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4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Second level</a:t>
            </a:r>
            <a:endParaRPr lang="en-NL" sz="24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143000" lvl="2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20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Third level</a:t>
            </a:r>
            <a:endParaRPr lang="en-NL" sz="20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1600200" lvl="3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Fourth level</a:t>
            </a:r>
            <a:endParaRPr lang="en-NL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marL="2057400" lvl="4" indent="-228600" defTabSz="914400">
              <a:lnSpc>
                <a:spcPct val="90000"/>
              </a:lnSpc>
              <a:spcBef>
                <a:spcPts val="499"/>
              </a:spcBef>
              <a:buClr>
                <a:srgbClr val="000000"/>
              </a:buClr>
              <a:buFont typeface="Arial"/>
              <a:buChar char="•"/>
              <a:tabLst>
                <a:tab pos="0" algn="l"/>
              </a:tabLst>
            </a:pPr>
            <a:r>
              <a:rPr lang="en-GB" sz="1800" b="0" u="none" strike="noStrike">
                <a:solidFill>
                  <a:schemeClr val="dk1"/>
                </a:solidFill>
                <a:effectLst/>
                <a:uFillTx/>
                <a:latin typeface="Gill Sans MT"/>
              </a:rPr>
              <a:t>Fifth level</a:t>
            </a:r>
            <a:endParaRPr lang="en-NL" sz="1800" b="0" u="none" strike="noStrike">
              <a:solidFill>
                <a:schemeClr val="dk1"/>
              </a:solidFill>
              <a:effectLst/>
              <a:uFillTx/>
              <a:latin typeface="Gill Sans MT"/>
            </a:endParaRPr>
          </a:p>
        </p:txBody>
      </p:sp>
      <p:sp>
        <p:nvSpPr>
          <p:cNvPr id="38" name="PlaceHolder 4"/>
          <p:cNvSpPr>
            <a:spLocks noGrp="1"/>
          </p:cNvSpPr>
          <p:nvPr>
            <p:ph type="dt" idx="13"/>
          </p:nvPr>
        </p:nvSpPr>
        <p:spPr>
          <a:xfrm>
            <a:off x="8380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defTabSz="914400">
              <a:lnSpc>
                <a:spcPct val="100000"/>
              </a:lnSpc>
              <a:buNone/>
              <a:defRPr lang="en-NL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mer"/>
              </a:defRPr>
            </a:lvl1pPr>
          </a:lstStyle>
          <a:p>
            <a:pPr indent="0" defTabSz="914400">
              <a:lnSpc>
                <a:spcPct val="100000"/>
              </a:lnSpc>
              <a:buNone/>
            </a:pPr>
            <a:r>
              <a:rPr lang="en-NL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mer"/>
              </a:rPr>
              <a:t>&lt;date/time&gt;</a:t>
            </a:r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sp>
        <p:nvSpPr>
          <p:cNvPr id="39" name="PlaceHolder 5"/>
          <p:cNvSpPr>
            <a:spLocks noGrp="1"/>
          </p:cNvSpPr>
          <p:nvPr>
            <p:ph type="ftr" idx="14"/>
          </p:nvPr>
        </p:nvSpPr>
        <p:spPr>
          <a:xfrm>
            <a:off x="4038480" y="6356520"/>
            <a:ext cx="41144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ctr">
              <a:buNone/>
              <a:def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defRPr>
            </a:lvl1pPr>
          </a:lstStyle>
          <a:p>
            <a:pPr indent="0" algn="ctr">
              <a:buNone/>
            </a:pPr>
            <a:r>
              <a:rPr lang="en-US" sz="1400" b="0" u="none" strike="noStrike">
                <a:solidFill>
                  <a:srgbClr val="000000"/>
                </a:solidFill>
                <a:effectLst/>
                <a:uFillTx/>
                <a:latin typeface="Calibri"/>
              </a:rPr>
              <a:t>&lt;footer&gt;</a:t>
            </a:r>
          </a:p>
        </p:txBody>
      </p:sp>
      <p:sp>
        <p:nvSpPr>
          <p:cNvPr id="40" name="PlaceHolder 6"/>
          <p:cNvSpPr>
            <a:spLocks noGrp="1"/>
          </p:cNvSpPr>
          <p:nvPr>
            <p:ph type="sldNum" idx="15"/>
          </p:nvPr>
        </p:nvSpPr>
        <p:spPr>
          <a:xfrm>
            <a:off x="8610480" y="6356520"/>
            <a:ext cx="2742840" cy="364680"/>
          </a:xfrm>
          <a:prstGeom prst="rect">
            <a:avLst/>
          </a:prstGeom>
          <a:noFill/>
          <a:ln w="0">
            <a:noFill/>
          </a:ln>
        </p:spPr>
        <p:txBody>
          <a:bodyPr lIns="91440" tIns="45720" rIns="91440" bIns="45720" anchor="ctr">
            <a:noAutofit/>
          </a:bodyPr>
          <a:lstStyle>
            <a:lvl1pPr indent="0" algn="r" defTabSz="914400">
              <a:lnSpc>
                <a:spcPct val="100000"/>
              </a:lnSpc>
              <a:buNone/>
              <a:defRPr lang="en-NL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mer"/>
              </a:defRPr>
            </a:lvl1pPr>
          </a:lstStyle>
          <a:p>
            <a:pPr indent="0" algn="r" defTabSz="914400">
              <a:lnSpc>
                <a:spcPct val="100000"/>
              </a:lnSpc>
              <a:buNone/>
            </a:pPr>
            <a:fld id="{34D80786-1D0C-4A50-8C13-85E2B77AD3B5}" type="slidenum">
              <a:rPr lang="en-NL" sz="1200" b="0" u="none" strike="noStrike">
                <a:solidFill>
                  <a:schemeClr val="dk1">
                    <a:tint val="75000"/>
                  </a:schemeClr>
                </a:solidFill>
                <a:effectLst/>
                <a:uFillTx/>
                <a:latin typeface="Gilmer"/>
              </a:rPr>
              <a:t>‹#›</a:t>
            </a:fld>
            <a:endParaRPr lang="en-US" sz="1200" b="0" u="none" strike="noStrike">
              <a:solidFill>
                <a:srgbClr val="000000"/>
              </a:solidFill>
              <a:effectLst/>
              <a:uFillTx/>
              <a:latin typeface="Calibri"/>
            </a:endParaRPr>
          </a:p>
        </p:txBody>
      </p:sp>
      <p:pic>
        <p:nvPicPr>
          <p:cNvPr id="41" name="Graphic 7"/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10931400" y="68400"/>
            <a:ext cx="1121400" cy="1127520"/>
          </a:xfrm>
          <a:prstGeom prst="rect">
            <a:avLst/>
          </a:prstGeom>
          <a:noFill/>
          <a:ln w="0">
            <a:noFill/>
          </a:ln>
        </p:spPr>
      </p:pic>
    </p:spTree>
    <p:extLst>
      <p:ext uri="{BB962C8B-B14F-4D97-AF65-F5344CB8AC3E}">
        <p14:creationId xmlns:p14="http://schemas.microsoft.com/office/powerpoint/2010/main" val="2128589556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theme" Target="../theme/theme1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image" Target="../media/image2.svg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1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EC291597-008F-CB95-DDD0-7A585FD0CEE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  <a:prstGeom prst="rect">
            <a:avLst/>
          </a:prstGeom>
          <a:solidFill>
            <a:srgbClr val="E6752A"/>
          </a:solidFill>
        </p:spPr>
        <p:txBody>
          <a:bodyPr vert="horz" lIns="91440" tIns="45720" rIns="91440" bIns="45720" rtlCol="0" anchor="ctr">
            <a:normAutofit/>
          </a:bodyPr>
          <a:lstStyle/>
          <a:p>
            <a:pPr lvl="0"/>
            <a:r>
              <a:rPr lang="en-GB" dirty="0"/>
              <a:t>Click to edit Master title style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639FC9B-617F-776A-77FB-865E3F0B98F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Autofit/>
          </a:bodyPr>
          <a:lstStyle/>
          <a:p>
            <a:pPr lvl="0"/>
            <a:r>
              <a:rPr lang="en-GB" dirty="0"/>
              <a:t>Click to edit Master text styles</a:t>
            </a:r>
          </a:p>
          <a:p>
            <a:pPr lvl="1"/>
            <a:r>
              <a:rPr lang="en-GB" dirty="0"/>
              <a:t>Second level</a:t>
            </a:r>
          </a:p>
          <a:p>
            <a:pPr lvl="2"/>
            <a:r>
              <a:rPr lang="en-GB" dirty="0"/>
              <a:t>Third level</a:t>
            </a:r>
          </a:p>
          <a:p>
            <a:pPr lvl="3"/>
            <a:r>
              <a:rPr lang="en-GB" dirty="0"/>
              <a:t>Fourth level</a:t>
            </a:r>
          </a:p>
          <a:p>
            <a:pPr lvl="4"/>
            <a:r>
              <a:rPr lang="en-GB" dirty="0"/>
              <a:t>Fifth level</a:t>
            </a:r>
            <a:endParaRPr lang="en-NL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0A2D5A8-2750-F936-87A7-3B13E71702C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 b="0" i="0">
                <a:solidFill>
                  <a:schemeClr val="tx1">
                    <a:tint val="75000"/>
                  </a:schemeClr>
                </a:solidFill>
                <a:latin typeface="Gilmer" pitchFamily="2" charset="77"/>
              </a:defRPr>
            </a:lvl1pPr>
          </a:lstStyle>
          <a:p>
            <a:fld id="{4B15492D-6F0F-2E4F-9FB6-8AD2245E2E8C}" type="datetimeFigureOut">
              <a:rPr lang="en-NL" smtClean="0"/>
              <a:pPr/>
              <a:t>11/14/2025</a:t>
            </a:fld>
            <a:endParaRPr lang="en-NL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299C832-3F21-B869-4FA5-75D01206919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 b="0" i="0">
                <a:solidFill>
                  <a:schemeClr val="tx1">
                    <a:tint val="75000"/>
                  </a:schemeClr>
                </a:solidFill>
                <a:latin typeface="Gilmer" pitchFamily="2" charset="77"/>
              </a:defRPr>
            </a:lvl1pPr>
          </a:lstStyle>
          <a:p>
            <a:endParaRPr lang="en-NL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A4C082AB-1645-41DE-1E06-01095174AC7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 b="0" i="0">
                <a:solidFill>
                  <a:schemeClr val="tx1">
                    <a:tint val="75000"/>
                  </a:schemeClr>
                </a:solidFill>
                <a:latin typeface="Gilmer" pitchFamily="2" charset="77"/>
              </a:defRPr>
            </a:lvl1pPr>
          </a:lstStyle>
          <a:p>
            <a:fld id="{20E6F5C7-7C8E-0E44-9CD4-AB5F4F0C60D2}" type="slidenum">
              <a:rPr lang="en-NL" smtClean="0"/>
              <a:pPr/>
              <a:t>‹#›</a:t>
            </a:fld>
            <a:endParaRPr lang="en-NL"/>
          </a:p>
        </p:txBody>
      </p:sp>
      <p:pic>
        <p:nvPicPr>
          <p:cNvPr id="8" name="Graphic 7">
            <a:extLst>
              <a:ext uri="{FF2B5EF4-FFF2-40B4-BE49-F238E27FC236}">
                <a16:creationId xmlns:a16="http://schemas.microsoft.com/office/drawing/2014/main" id="{97DBF4FD-264D-64DC-37F7-188710CFBAEB}"/>
              </a:ext>
            </a:extLst>
          </p:cNvPr>
          <p:cNvPicPr>
            <a:picLocks noChangeAspect="1"/>
          </p:cNvPicPr>
          <p:nvPr userDrawn="1"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2995898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lang="en-NL" sz="4400" b="1" i="0" kern="1200" dirty="0">
          <a:ln>
            <a:solidFill>
              <a:schemeClr val="bg1"/>
            </a:solidFill>
          </a:ln>
          <a:solidFill>
            <a:schemeClr val="bg1"/>
          </a:solidFill>
          <a:latin typeface="Gill Sans MT" panose="020B0502020104020203" pitchFamily="34" charset="77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800"/>
        </a:spcBef>
        <a:spcAft>
          <a:spcPts val="400"/>
        </a:spcAft>
        <a:buFont typeface="Arial" panose="020B0604020202020204" pitchFamily="34" charset="0"/>
        <a:buChar char="•"/>
        <a:defRPr sz="2800" b="1" i="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Font typeface="Arial" panose="020B0604020202020204" pitchFamily="34" charset="0"/>
        <a:buChar char="•"/>
        <a:defRPr sz="2400" b="0" i="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b="0" i="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b="0" i="0" kern="1200">
          <a:solidFill>
            <a:schemeClr val="tx1"/>
          </a:solidFill>
          <a:latin typeface="Gill Sans MT" panose="020B0502020104020203" pitchFamily="34" charset="77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NL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  <p:extLst>
    <p:ext uri="{27BBF7A9-308A-43DC-89C8-2F10F3537804}">
      <p15:sldGuideLst xmlns:p15="http://schemas.microsoft.com/office/powerpoint/2012/main">
        <p15:guide id="1" orient="horz" pos="2160">
          <p15:clr>
            <a:srgbClr val="F26B43"/>
          </p15:clr>
        </p15:guide>
        <p15:guide id="2" pos="3840">
          <p15:clr>
            <a:srgbClr val="F26B43"/>
          </p15:clr>
        </p15:guide>
      </p15:sldGuideLst>
    </p:ext>
  </p:extLst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e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.jpeg"/><Relationship Id="rId4" Type="http://schemas.openxmlformats.org/officeDocument/2006/relationships/image" Target="../media/image5.jpeg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.png"/><Relationship Id="rId3" Type="http://schemas.openxmlformats.org/officeDocument/2006/relationships/image" Target="../media/image7.png"/><Relationship Id="rId7" Type="http://schemas.openxmlformats.org/officeDocument/2006/relationships/image" Target="../media/image11.png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.png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s/_rels/slide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13" Type="http://schemas.openxmlformats.org/officeDocument/2006/relationships/image" Target="../media/image20.png"/><Relationship Id="rId18" Type="http://schemas.openxmlformats.org/officeDocument/2006/relationships/image" Target="../media/image25.svg"/><Relationship Id="rId3" Type="http://schemas.openxmlformats.org/officeDocument/2006/relationships/image" Target="../media/image9.png"/><Relationship Id="rId21" Type="http://schemas.openxmlformats.org/officeDocument/2006/relationships/image" Target="../media/image28.png"/><Relationship Id="rId7" Type="http://schemas.openxmlformats.org/officeDocument/2006/relationships/image" Target="../media/image14.png"/><Relationship Id="rId12" Type="http://schemas.openxmlformats.org/officeDocument/2006/relationships/image" Target="../media/image19.png"/><Relationship Id="rId17" Type="http://schemas.openxmlformats.org/officeDocument/2006/relationships/image" Target="../media/image24.png"/><Relationship Id="rId2" Type="http://schemas.openxmlformats.org/officeDocument/2006/relationships/notesSlide" Target="../notesSlides/notesSlide5.xml"/><Relationship Id="rId16" Type="http://schemas.openxmlformats.org/officeDocument/2006/relationships/image" Target="../media/image23.png"/><Relationship Id="rId20" Type="http://schemas.openxmlformats.org/officeDocument/2006/relationships/image" Target="../media/image27.sv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3.png"/><Relationship Id="rId11" Type="http://schemas.openxmlformats.org/officeDocument/2006/relationships/image" Target="../media/image18.png"/><Relationship Id="rId24" Type="http://schemas.openxmlformats.org/officeDocument/2006/relationships/image" Target="../media/image30.png"/><Relationship Id="rId5" Type="http://schemas.openxmlformats.org/officeDocument/2006/relationships/image" Target="../media/image11.png"/><Relationship Id="rId15" Type="http://schemas.openxmlformats.org/officeDocument/2006/relationships/image" Target="../media/image22.png"/><Relationship Id="rId23" Type="http://schemas.openxmlformats.org/officeDocument/2006/relationships/image" Target="../media/image12.png"/><Relationship Id="rId10" Type="http://schemas.openxmlformats.org/officeDocument/2006/relationships/image" Target="../media/image17.png"/><Relationship Id="rId19" Type="http://schemas.openxmlformats.org/officeDocument/2006/relationships/image" Target="../media/image26.png"/><Relationship Id="rId4" Type="http://schemas.openxmlformats.org/officeDocument/2006/relationships/image" Target="../media/image10.png"/><Relationship Id="rId9" Type="http://schemas.openxmlformats.org/officeDocument/2006/relationships/image" Target="../media/image16.png"/><Relationship Id="rId14" Type="http://schemas.openxmlformats.org/officeDocument/2006/relationships/image" Target="../media/image21.png"/><Relationship Id="rId22" Type="http://schemas.openxmlformats.org/officeDocument/2006/relationships/image" Target="../media/image29.png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3.jpeg"/><Relationship Id="rId3" Type="http://schemas.openxmlformats.org/officeDocument/2006/relationships/image" Target="../media/image26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1.png"/><Relationship Id="rId5" Type="http://schemas.openxmlformats.org/officeDocument/2006/relationships/image" Target="../media/image31.png"/><Relationship Id="rId4" Type="http://schemas.openxmlformats.org/officeDocument/2006/relationships/image" Target="../media/image27.svg"/></Relationships>
</file>

<file path=ppt/slides/_rels/slide9.xml.rels><?xml version="1.0" encoding="UTF-8" standalone="yes"?>
<Relationships xmlns="http://schemas.openxmlformats.org/package/2006/relationships"><Relationship Id="rId8" Type="http://schemas.openxmlformats.org/officeDocument/2006/relationships/image" Target="../media/image35.svg"/><Relationship Id="rId3" Type="http://schemas.openxmlformats.org/officeDocument/2006/relationships/image" Target="../media/image27.svg"/><Relationship Id="rId7" Type="http://schemas.openxmlformats.org/officeDocument/2006/relationships/image" Target="../media/image34.pn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2.png"/><Relationship Id="rId5" Type="http://schemas.openxmlformats.org/officeDocument/2006/relationships/image" Target="../media/image21.png"/><Relationship Id="rId4" Type="http://schemas.openxmlformats.org/officeDocument/2006/relationships/image" Target="../media/image31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3.xml"/><Relationship Id="rId4" Type="http://schemas.openxmlformats.org/officeDocument/2006/relationships/image" Target="../media/image2.sv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2.svg"/></Relationships>
</file>

<file path=ppt/slides/_rels/slide12.xml.rels><?xml version="1.0" encoding="UTF-8" standalone="yes"?>
<Relationships xmlns="http://schemas.openxmlformats.org/package/2006/relationships"><Relationship Id="rId8" Type="http://schemas.openxmlformats.org/officeDocument/2006/relationships/image" Target="../media/image15.png"/><Relationship Id="rId3" Type="http://schemas.openxmlformats.org/officeDocument/2006/relationships/image" Target="../media/image34.png"/><Relationship Id="rId7" Type="http://schemas.openxmlformats.org/officeDocument/2006/relationships/image" Target="../media/image32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7.png"/><Relationship Id="rId11" Type="http://schemas.openxmlformats.org/officeDocument/2006/relationships/image" Target="../media/image30.png"/><Relationship Id="rId5" Type="http://schemas.openxmlformats.org/officeDocument/2006/relationships/image" Target="../media/image8.png"/><Relationship Id="rId10" Type="http://schemas.openxmlformats.org/officeDocument/2006/relationships/image" Target="../media/image37.svg"/><Relationship Id="rId4" Type="http://schemas.openxmlformats.org/officeDocument/2006/relationships/image" Target="../media/image35.svg"/><Relationship Id="rId9" Type="http://schemas.openxmlformats.org/officeDocument/2006/relationships/image" Target="../media/image36.png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38.png"/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12" Type="http://schemas.openxmlformats.org/officeDocument/2006/relationships/image" Target="../media/image30.png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11" Type="http://schemas.openxmlformats.org/officeDocument/2006/relationships/image" Target="../media/image41.svg"/><Relationship Id="rId5" Type="http://schemas.openxmlformats.org/officeDocument/2006/relationships/image" Target="../media/image26.png"/><Relationship Id="rId10" Type="http://schemas.openxmlformats.org/officeDocument/2006/relationships/image" Target="../media/image40.png"/><Relationship Id="rId4" Type="http://schemas.openxmlformats.org/officeDocument/2006/relationships/image" Target="../media/image15.png"/><Relationship Id="rId9" Type="http://schemas.openxmlformats.org/officeDocument/2006/relationships/image" Target="../media/image39.sv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43.png"/><Relationship Id="rId3" Type="http://schemas.openxmlformats.org/officeDocument/2006/relationships/image" Target="../media/image14.png"/><Relationship Id="rId7" Type="http://schemas.openxmlformats.org/officeDocument/2006/relationships/image" Target="../media/image7.png"/><Relationship Id="rId2" Type="http://schemas.openxmlformats.org/officeDocument/2006/relationships/image" Target="../media/image42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7.svg"/><Relationship Id="rId5" Type="http://schemas.openxmlformats.org/officeDocument/2006/relationships/image" Target="../media/image26.png"/><Relationship Id="rId10" Type="http://schemas.openxmlformats.org/officeDocument/2006/relationships/hyperlink" Target="https://youtu.be/_RB0POoWLt0?si=_OzZEfTP25_pHwFo" TargetMode="External"/><Relationship Id="rId4" Type="http://schemas.openxmlformats.org/officeDocument/2006/relationships/image" Target="../media/image15.png"/><Relationship Id="rId9" Type="http://schemas.openxmlformats.org/officeDocument/2006/relationships/image" Target="../media/image44.png"/></Relationships>
</file>

<file path=ppt/slides/_rels/slide15.xml.rels><?xml version="1.0" encoding="UTF-8" standalone="yes"?>
<Relationships xmlns="http://schemas.openxmlformats.org/package/2006/relationships"><Relationship Id="rId8" Type="http://schemas.openxmlformats.org/officeDocument/2006/relationships/image" Target="../media/image45.png"/><Relationship Id="rId3" Type="http://schemas.openxmlformats.org/officeDocument/2006/relationships/image" Target="../media/image27.svg"/><Relationship Id="rId7" Type="http://schemas.openxmlformats.org/officeDocument/2006/relationships/image" Target="../media/image41.svg"/><Relationship Id="rId2" Type="http://schemas.openxmlformats.org/officeDocument/2006/relationships/image" Target="../media/image26.pn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0.png"/><Relationship Id="rId11" Type="http://schemas.openxmlformats.org/officeDocument/2006/relationships/hyperlink" Target="https://youtu.be/inN9l8gKxSc?si=XF6_wbB4cvAHq2HN" TargetMode="External"/><Relationship Id="rId5" Type="http://schemas.openxmlformats.org/officeDocument/2006/relationships/image" Target="../media/image39.svg"/><Relationship Id="rId10" Type="http://schemas.openxmlformats.org/officeDocument/2006/relationships/image" Target="../media/image30.png"/><Relationship Id="rId4" Type="http://schemas.openxmlformats.org/officeDocument/2006/relationships/image" Target="../media/image38.png"/><Relationship Id="rId9" Type="http://schemas.openxmlformats.org/officeDocument/2006/relationships/image" Target="../media/image46.svg"/></Relationships>
</file>

<file path=ppt/slides/_rels/slide16.xml.rels><?xml version="1.0" encoding="UTF-8" standalone="yes"?>
<Relationships xmlns="http://schemas.openxmlformats.org/package/2006/relationships"><Relationship Id="rId8" Type="http://schemas.openxmlformats.org/officeDocument/2006/relationships/hyperlink" Target="https://github.com/modelix/modelix.core/blob/main/model-server-openapi/specifications/lionweb.yaml" TargetMode="External"/><Relationship Id="rId13" Type="http://schemas.openxmlformats.org/officeDocument/2006/relationships/hyperlink" Target="https://github.com/LionWeb-io/lionweb-typescript" TargetMode="External"/><Relationship Id="rId3" Type="http://schemas.openxmlformats.org/officeDocument/2006/relationships/hyperlink" Target="https://github.com/LionWeb-io/lionweb-repository" TargetMode="External"/><Relationship Id="rId7" Type="http://schemas.openxmlformats.org/officeDocument/2006/relationships/hyperlink" Target="https://github.com/LionWeb-io/lionweb-freon-m3" TargetMode="External"/><Relationship Id="rId12" Type="http://schemas.openxmlformats.org/officeDocument/2006/relationships/hyperlink" Target="https://github.com/LionWeb-io/lionweb-python" TargetMode="External"/><Relationship Id="rId2" Type="http://schemas.openxmlformats.org/officeDocument/2006/relationships/notesSlide" Target="../notesSlides/notesSlide11.xml"/><Relationship Id="rId16" Type="http://schemas.openxmlformats.org/officeDocument/2006/relationships/hyperlink" Target="https://github.com/LionWeb-io/specification" TargetMode="External"/><Relationship Id="rId1" Type="http://schemas.openxmlformats.org/officeDocument/2006/relationships/slideLayout" Target="../slideLayouts/slideLayout11.xml"/><Relationship Id="rId6" Type="http://schemas.openxmlformats.org/officeDocument/2006/relationships/hyperlink" Target="https://github.com/UlyanaTikhonova/lionweb-rascal" TargetMode="External"/><Relationship Id="rId11" Type="http://schemas.openxmlformats.org/officeDocument/2006/relationships/hyperlink" Target="https://github.com/LionWeb-io/lionweb-kotlin" TargetMode="External"/><Relationship Id="rId5" Type="http://schemas.openxmlformats.org/officeDocument/2006/relationships/hyperlink" Target="https://github.com/LionWeb-io/lionweb-mps" TargetMode="External"/><Relationship Id="rId15" Type="http://schemas.openxmlformats.org/officeDocument/2006/relationships/image" Target="../media/image2.svg"/><Relationship Id="rId10" Type="http://schemas.openxmlformats.org/officeDocument/2006/relationships/hyperlink" Target="https://github.com/LionWeb-io/lionweb-csharp" TargetMode="External"/><Relationship Id="rId4" Type="http://schemas.openxmlformats.org/officeDocument/2006/relationships/hyperlink" Target="https://github.com/LionWeb-io/lionweb-repo-admin-ui" TargetMode="External"/><Relationship Id="rId9" Type="http://schemas.openxmlformats.org/officeDocument/2006/relationships/hyperlink" Target="https://github.com/LionWeb-io/lionweb-java" TargetMode="External"/><Relationship Id="rId14" Type="http://schemas.openxmlformats.org/officeDocument/2006/relationships/image" Target="../media/image1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hyperlink" Target="https://voelter.de/data/pub/APlatformForSystemsAndBusinessModeling.pdf" TargetMode="External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2.svg"/><Relationship Id="rId4" Type="http://schemas.openxmlformats.org/officeDocument/2006/relationships/image" Target="../media/image1.png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hyperlink" Target="https://www.typefox.io/blog/lionweb-langium/" TargetMode="Externa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.sv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47.png"/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.svg"/><Relationship Id="rId5" Type="http://schemas.openxmlformats.org/officeDocument/2006/relationships/image" Target="../media/image1.png"/><Relationship Id="rId4" Type="http://schemas.openxmlformats.org/officeDocument/2006/relationships/image" Target="../media/image48.svg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2.xml"/></Relationships>
</file>

<file path=ppt/slides/_rels/slide21.xml.rels><?xml version="1.0" encoding="UTF-8" standalone="yes"?>
<Relationships xmlns="http://schemas.openxmlformats.org/package/2006/relationships"><Relationship Id="rId8" Type="http://schemas.openxmlformats.org/officeDocument/2006/relationships/image" Target="../media/image2.svg"/><Relationship Id="rId3" Type="http://schemas.openxmlformats.org/officeDocument/2006/relationships/hyperlink" Target="https://github.com/LionWeb-io" TargetMode="External"/><Relationship Id="rId7" Type="http://schemas.openxmlformats.org/officeDocument/2006/relationships/image" Target="../media/image1.png"/><Relationship Id="rId2" Type="http://schemas.openxmlformats.org/officeDocument/2006/relationships/hyperlink" Target="mailto:info@lionweb.io" TargetMode="External"/><Relationship Id="rId1" Type="http://schemas.openxmlformats.org/officeDocument/2006/relationships/slideLayout" Target="../slideLayouts/slideLayout12.xml"/><Relationship Id="rId6" Type="http://schemas.openxmlformats.org/officeDocument/2006/relationships/image" Target="../media/image49.png"/><Relationship Id="rId5" Type="http://schemas.openxmlformats.org/officeDocument/2006/relationships/hyperlink" Target="https://join.slack.com/t/lionweb/shared_invite/zt-2k1k5bsv7-EvC2IABIgSxWrqJNVOZ0HQ" TargetMode="External"/><Relationship Id="rId4" Type="http://schemas.openxmlformats.org/officeDocument/2006/relationships/hyperlink" Target="https://lionweb.io/" TargetMode="Externa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0F2824-C0B5-6AD4-C536-8BC5310B162A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0" y="0"/>
            <a:ext cx="12192000" cy="5004262"/>
          </a:xfrm>
        </p:spPr>
        <p:txBody>
          <a:bodyPr/>
          <a:lstStyle/>
          <a:p>
            <a:r>
              <a:rPr lang="en-US" dirty="0"/>
              <a:t>Why settle for </a:t>
            </a:r>
            <a:br>
              <a:rPr lang="en-US" dirty="0"/>
            </a:br>
            <a:r>
              <a:rPr lang="en-US" dirty="0"/>
              <a:t>one MBSE tool </a:t>
            </a:r>
            <a:br>
              <a:rPr lang="en-US" dirty="0"/>
            </a:br>
            <a:r>
              <a:rPr lang="en-US" dirty="0"/>
              <a:t>when you can have </a:t>
            </a:r>
            <a:br>
              <a:rPr lang="en-US" dirty="0"/>
            </a:br>
            <a:r>
              <a:rPr lang="en-US" dirty="0"/>
              <a:t>an ecosystem?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AACE0D32-306F-E9A4-D919-8E82753759B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440873" y="5434922"/>
            <a:ext cx="9144000" cy="875404"/>
          </a:xfrm>
        </p:spPr>
        <p:txBody>
          <a:bodyPr>
            <a:normAutofit fontScale="92500" lnSpcReduction="10000"/>
          </a:bodyPr>
          <a:lstStyle/>
          <a:p>
            <a:pPr>
              <a:lnSpc>
                <a:spcPct val="100000"/>
              </a:lnSpc>
            </a:pPr>
            <a:r>
              <a:rPr lang="en-US" dirty="0"/>
              <a:t>Ulyana Tikhonova, </a:t>
            </a:r>
            <a:r>
              <a:rPr lang="en-US" dirty="0" err="1"/>
              <a:t>Meinte</a:t>
            </a:r>
            <a:r>
              <a:rPr lang="en-US" dirty="0"/>
              <a:t> Boersma,</a:t>
            </a:r>
          </a:p>
          <a:p>
            <a:pPr>
              <a:lnSpc>
                <a:spcPct val="100000"/>
              </a:lnSpc>
            </a:pPr>
            <a:r>
              <a:rPr lang="en-US" dirty="0"/>
              <a:t>Maarten Fekkers, Pedro J. Molina</a:t>
            </a:r>
            <a:endParaRPr lang="nl-NL" dirty="0"/>
          </a:p>
        </p:txBody>
      </p:sp>
      <p:grpSp>
        <p:nvGrpSpPr>
          <p:cNvPr id="4" name="Google Shape;55;p13">
            <a:extLst>
              <a:ext uri="{FF2B5EF4-FFF2-40B4-BE49-F238E27FC236}">
                <a16:creationId xmlns:a16="http://schemas.microsoft.com/office/drawing/2014/main" id="{C957E90D-5A09-BF75-5267-4B50124ACF66}"/>
              </a:ext>
            </a:extLst>
          </p:cNvPr>
          <p:cNvGrpSpPr/>
          <p:nvPr/>
        </p:nvGrpSpPr>
        <p:grpSpPr>
          <a:xfrm>
            <a:off x="168191" y="0"/>
            <a:ext cx="2876967" cy="2888644"/>
            <a:chOff x="4690787" y="1999494"/>
            <a:chExt cx="2826698" cy="2838171"/>
          </a:xfrm>
        </p:grpSpPr>
        <p:grpSp>
          <p:nvGrpSpPr>
            <p:cNvPr id="5" name="Google Shape;56;p13">
              <a:extLst>
                <a:ext uri="{FF2B5EF4-FFF2-40B4-BE49-F238E27FC236}">
                  <a16:creationId xmlns:a16="http://schemas.microsoft.com/office/drawing/2014/main" id="{B66376AB-E160-3714-4AC3-3464FD5A750F}"/>
                </a:ext>
              </a:extLst>
            </p:cNvPr>
            <p:cNvGrpSpPr/>
            <p:nvPr/>
          </p:nvGrpSpPr>
          <p:grpSpPr>
            <a:xfrm>
              <a:off x="5310461" y="2732445"/>
              <a:ext cx="1587349" cy="1372267"/>
              <a:chOff x="5310461" y="2732445"/>
              <a:chExt cx="1587349" cy="1372267"/>
            </a:xfrm>
          </p:grpSpPr>
          <p:grpSp>
            <p:nvGrpSpPr>
              <p:cNvPr id="38" name="Google Shape;57;p13">
                <a:extLst>
                  <a:ext uri="{FF2B5EF4-FFF2-40B4-BE49-F238E27FC236}">
                    <a16:creationId xmlns:a16="http://schemas.microsoft.com/office/drawing/2014/main" id="{7363F58F-647B-BA26-CC1D-F33D6316E36C}"/>
                  </a:ext>
                </a:extLst>
              </p:cNvPr>
              <p:cNvGrpSpPr/>
              <p:nvPr/>
            </p:nvGrpSpPr>
            <p:grpSpPr>
              <a:xfrm>
                <a:off x="5310461" y="2732445"/>
                <a:ext cx="1587349" cy="1372267"/>
                <a:chOff x="5310461" y="2732445"/>
                <a:chExt cx="1587349" cy="1372267"/>
              </a:xfrm>
            </p:grpSpPr>
            <p:sp>
              <p:nvSpPr>
                <p:cNvPr id="45" name="Google Shape;58;p13">
                  <a:extLst>
                    <a:ext uri="{FF2B5EF4-FFF2-40B4-BE49-F238E27FC236}">
                      <a16:creationId xmlns:a16="http://schemas.microsoft.com/office/drawing/2014/main" id="{B5B19933-778A-0F5F-8188-0EC7D294D02F}"/>
                    </a:ext>
                  </a:extLst>
                </p:cNvPr>
                <p:cNvSpPr/>
                <p:nvPr/>
              </p:nvSpPr>
              <p:spPr>
                <a:xfrm>
                  <a:off x="5840180" y="3136153"/>
                  <a:ext cx="489022" cy="48364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9022" h="483642" extrusionOk="0">
                      <a:moveTo>
                        <a:pt x="488950" y="241706"/>
                      </a:moveTo>
                      <a:cubicBezTo>
                        <a:pt x="488950" y="375260"/>
                        <a:pt x="379479" y="483527"/>
                        <a:pt x="244439" y="483527"/>
                      </a:cubicBezTo>
                      <a:cubicBezTo>
                        <a:pt x="109400" y="483527"/>
                        <a:pt x="-72" y="375260"/>
                        <a:pt x="-72" y="241706"/>
                      </a:cubicBezTo>
                      <a:cubicBezTo>
                        <a:pt x="-72" y="108152"/>
                        <a:pt x="109400" y="-115"/>
                        <a:pt x="244439" y="-115"/>
                      </a:cubicBezTo>
                      <a:cubicBezTo>
                        <a:pt x="379479" y="-115"/>
                        <a:pt x="488950" y="108152"/>
                        <a:pt x="488950" y="241706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6" name="Google Shape;59;p13">
                  <a:extLst>
                    <a:ext uri="{FF2B5EF4-FFF2-40B4-BE49-F238E27FC236}">
                      <a16:creationId xmlns:a16="http://schemas.microsoft.com/office/drawing/2014/main" id="{85DDE833-24CA-8BBE-6DAD-0A3C9131DBB8}"/>
                    </a:ext>
                  </a:extLst>
                </p:cNvPr>
                <p:cNvSpPr/>
                <p:nvPr/>
              </p:nvSpPr>
              <p:spPr>
                <a:xfrm>
                  <a:off x="5603572" y="3557817"/>
                  <a:ext cx="362238" cy="358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238" h="358253" extrusionOk="0">
                      <a:moveTo>
                        <a:pt x="362167" y="179011"/>
                      </a:moveTo>
                      <a:cubicBezTo>
                        <a:pt x="362167" y="277941"/>
                        <a:pt x="281077" y="358138"/>
                        <a:pt x="181048" y="358138"/>
                      </a:cubicBezTo>
                      <a:cubicBezTo>
                        <a:pt x="81018" y="358138"/>
                        <a:pt x="-72" y="277941"/>
                        <a:pt x="-72" y="179011"/>
                      </a:cubicBezTo>
                      <a:cubicBezTo>
                        <a:pt x="-72" y="80082"/>
                        <a:pt x="81018" y="-115"/>
                        <a:pt x="181048" y="-115"/>
                      </a:cubicBezTo>
                      <a:cubicBezTo>
                        <a:pt x="281077" y="-115"/>
                        <a:pt x="362167" y="80082"/>
                        <a:pt x="362167" y="179011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7" name="Google Shape;60;p13">
                  <a:extLst>
                    <a:ext uri="{FF2B5EF4-FFF2-40B4-BE49-F238E27FC236}">
                      <a16:creationId xmlns:a16="http://schemas.microsoft.com/office/drawing/2014/main" id="{D41E78F5-4953-1E20-4D46-182FD2F5E320}"/>
                    </a:ext>
                  </a:extLst>
                </p:cNvPr>
                <p:cNvSpPr/>
                <p:nvPr/>
              </p:nvSpPr>
              <p:spPr>
                <a:xfrm>
                  <a:off x="6385052" y="3746459"/>
                  <a:ext cx="362238" cy="35825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62238" h="358253" extrusionOk="0">
                      <a:moveTo>
                        <a:pt x="362167" y="179012"/>
                      </a:moveTo>
                      <a:cubicBezTo>
                        <a:pt x="362167" y="277941"/>
                        <a:pt x="281077" y="358138"/>
                        <a:pt x="181048" y="358138"/>
                      </a:cubicBezTo>
                      <a:cubicBezTo>
                        <a:pt x="81018" y="358138"/>
                        <a:pt x="-72" y="277941"/>
                        <a:pt x="-72" y="179012"/>
                      </a:cubicBezTo>
                      <a:cubicBezTo>
                        <a:pt x="-72" y="80082"/>
                        <a:pt x="81018" y="-115"/>
                        <a:pt x="181048" y="-115"/>
                      </a:cubicBezTo>
                      <a:cubicBezTo>
                        <a:pt x="281077" y="-115"/>
                        <a:pt x="362167" y="80082"/>
                        <a:pt x="362167" y="179012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8" name="Google Shape;61;p13">
                  <a:extLst>
                    <a:ext uri="{FF2B5EF4-FFF2-40B4-BE49-F238E27FC236}">
                      <a16:creationId xmlns:a16="http://schemas.microsoft.com/office/drawing/2014/main" id="{1070CE7F-56D9-F1F3-19B7-236E808CFAE1}"/>
                    </a:ext>
                  </a:extLst>
                </p:cNvPr>
                <p:cNvSpPr/>
                <p:nvPr/>
              </p:nvSpPr>
              <p:spPr>
                <a:xfrm>
                  <a:off x="6641941" y="3140865"/>
                  <a:ext cx="255869" cy="250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5869" h="250777" extrusionOk="0">
                      <a:moveTo>
                        <a:pt x="255797" y="125274"/>
                      </a:moveTo>
                      <a:cubicBezTo>
                        <a:pt x="255797" y="194524"/>
                        <a:pt x="198519" y="250662"/>
                        <a:pt x="127863" y="250662"/>
                      </a:cubicBezTo>
                      <a:cubicBezTo>
                        <a:pt x="57206" y="250662"/>
                        <a:pt x="-72" y="194524"/>
                        <a:pt x="-72" y="125274"/>
                      </a:cubicBezTo>
                      <a:cubicBezTo>
                        <a:pt x="-72" y="56023"/>
                        <a:pt x="57206" y="-115"/>
                        <a:pt x="127863" y="-115"/>
                      </a:cubicBezTo>
                      <a:cubicBezTo>
                        <a:pt x="198519" y="-115"/>
                        <a:pt x="255797" y="56023"/>
                        <a:pt x="255797" y="12527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9" name="Google Shape;62;p13">
                  <a:extLst>
                    <a:ext uri="{FF2B5EF4-FFF2-40B4-BE49-F238E27FC236}">
                      <a16:creationId xmlns:a16="http://schemas.microsoft.com/office/drawing/2014/main" id="{B403BD3F-DAE5-FD11-EF71-D285B548CEA0}"/>
                    </a:ext>
                  </a:extLst>
                </p:cNvPr>
                <p:cNvSpPr/>
                <p:nvPr/>
              </p:nvSpPr>
              <p:spPr>
                <a:xfrm>
                  <a:off x="6339389" y="2732445"/>
                  <a:ext cx="253567" cy="25077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567" h="250777" extrusionOk="0">
                      <a:moveTo>
                        <a:pt x="253495" y="125273"/>
                      </a:moveTo>
                      <a:cubicBezTo>
                        <a:pt x="253495" y="194524"/>
                        <a:pt x="196733" y="250662"/>
                        <a:pt x="126712" y="250662"/>
                      </a:cubicBezTo>
                      <a:cubicBezTo>
                        <a:pt x="56691" y="250662"/>
                        <a:pt x="-72" y="194524"/>
                        <a:pt x="-72" y="125273"/>
                      </a:cubicBezTo>
                      <a:cubicBezTo>
                        <a:pt x="-72" y="56023"/>
                        <a:pt x="56691" y="-115"/>
                        <a:pt x="126712" y="-115"/>
                      </a:cubicBezTo>
                      <a:cubicBezTo>
                        <a:pt x="196733" y="-115"/>
                        <a:pt x="253495" y="56023"/>
                        <a:pt x="253495" y="12527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50" name="Google Shape;63;p13">
                  <a:extLst>
                    <a:ext uri="{FF2B5EF4-FFF2-40B4-BE49-F238E27FC236}">
                      <a16:creationId xmlns:a16="http://schemas.microsoft.com/office/drawing/2014/main" id="{C9832A53-E5FD-EA4E-5CF7-31FCE82533CC}"/>
                    </a:ext>
                  </a:extLst>
                </p:cNvPr>
                <p:cNvSpPr/>
                <p:nvPr/>
              </p:nvSpPr>
              <p:spPr>
                <a:xfrm>
                  <a:off x="5310461" y="3213587"/>
                  <a:ext cx="253567" cy="2628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3567" h="262839" extrusionOk="0">
                      <a:moveTo>
                        <a:pt x="253495" y="131304"/>
                      </a:moveTo>
                      <a:cubicBezTo>
                        <a:pt x="253495" y="203885"/>
                        <a:pt x="196732" y="262724"/>
                        <a:pt x="126712" y="262724"/>
                      </a:cubicBezTo>
                      <a:cubicBezTo>
                        <a:pt x="56691" y="262724"/>
                        <a:pt x="-72" y="203885"/>
                        <a:pt x="-72" y="131304"/>
                      </a:cubicBezTo>
                      <a:cubicBezTo>
                        <a:pt x="-72" y="58723"/>
                        <a:pt x="56691" y="-115"/>
                        <a:pt x="126712" y="-115"/>
                      </a:cubicBezTo>
                      <a:cubicBezTo>
                        <a:pt x="196732" y="-115"/>
                        <a:pt x="253495" y="58723"/>
                        <a:pt x="253495" y="13130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grpSp>
            <p:nvGrpSpPr>
              <p:cNvPr id="39" name="Google Shape;64;p13">
                <a:extLst>
                  <a:ext uri="{FF2B5EF4-FFF2-40B4-BE49-F238E27FC236}">
                    <a16:creationId xmlns:a16="http://schemas.microsoft.com/office/drawing/2014/main" id="{B0FE0489-F2EA-B4EC-CF6B-4DC121F5D437}"/>
                  </a:ext>
                </a:extLst>
              </p:cNvPr>
              <p:cNvGrpSpPr/>
              <p:nvPr/>
            </p:nvGrpSpPr>
            <p:grpSpPr>
              <a:xfrm>
                <a:off x="5437245" y="2857834"/>
                <a:ext cx="1332629" cy="1067752"/>
                <a:chOff x="5437245" y="2857834"/>
                <a:chExt cx="1332629" cy="1067752"/>
              </a:xfrm>
            </p:grpSpPr>
            <p:sp>
              <p:nvSpPr>
                <p:cNvPr id="40" name="Google Shape;65;p13">
                  <a:extLst>
                    <a:ext uri="{FF2B5EF4-FFF2-40B4-BE49-F238E27FC236}">
                      <a16:creationId xmlns:a16="http://schemas.microsoft.com/office/drawing/2014/main" id="{AC081205-C818-D97D-35A9-777F0AA64422}"/>
                    </a:ext>
                  </a:extLst>
                </p:cNvPr>
                <p:cNvSpPr/>
                <p:nvPr/>
              </p:nvSpPr>
              <p:spPr>
                <a:xfrm>
                  <a:off x="5437245" y="3345007"/>
                  <a:ext cx="646295" cy="3296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46295" h="32966" extrusionOk="0">
                      <a:moveTo>
                        <a:pt x="-72" y="-115"/>
                      </a:moveTo>
                      <a:lnTo>
                        <a:pt x="646224" y="32851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1" name="Google Shape;66;p13">
                  <a:extLst>
                    <a:ext uri="{FF2B5EF4-FFF2-40B4-BE49-F238E27FC236}">
                      <a16:creationId xmlns:a16="http://schemas.microsoft.com/office/drawing/2014/main" id="{BDE28C8F-D158-7C6F-8E95-859C9111563D}"/>
                    </a:ext>
                  </a:extLst>
                </p:cNvPr>
                <p:cNvSpPr/>
                <p:nvPr/>
              </p:nvSpPr>
              <p:spPr>
                <a:xfrm>
                  <a:off x="5784691" y="3377974"/>
                  <a:ext cx="299999" cy="35896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99999" h="358969" extrusionOk="0">
                      <a:moveTo>
                        <a:pt x="-72" y="358854"/>
                      </a:moveTo>
                      <a:lnTo>
                        <a:pt x="299928" y="-115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2" name="Google Shape;67;p13">
                  <a:extLst>
                    <a:ext uri="{FF2B5EF4-FFF2-40B4-BE49-F238E27FC236}">
                      <a16:creationId xmlns:a16="http://schemas.microsoft.com/office/drawing/2014/main" id="{15AFE7D4-244E-8B5E-8F0F-E19A68C57D36}"/>
                    </a:ext>
                  </a:extLst>
                </p:cNvPr>
                <p:cNvSpPr/>
                <p:nvPr/>
              </p:nvSpPr>
              <p:spPr>
                <a:xfrm>
                  <a:off x="6084691" y="3377974"/>
                  <a:ext cx="481480" cy="54761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481480" h="547612" extrusionOk="0">
                      <a:moveTo>
                        <a:pt x="481409" y="547497"/>
                      </a:moveTo>
                      <a:lnTo>
                        <a:pt x="-72" y="-115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3" name="Google Shape;68;p13">
                  <a:extLst>
                    <a:ext uri="{FF2B5EF4-FFF2-40B4-BE49-F238E27FC236}">
                      <a16:creationId xmlns:a16="http://schemas.microsoft.com/office/drawing/2014/main" id="{B7410AFA-F597-C155-8D2A-E06E03059381}"/>
                    </a:ext>
                  </a:extLst>
                </p:cNvPr>
                <p:cNvSpPr/>
                <p:nvPr/>
              </p:nvSpPr>
              <p:spPr>
                <a:xfrm>
                  <a:off x="6084691" y="3266254"/>
                  <a:ext cx="685183" cy="11172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685183" h="111720" extrusionOk="0">
                      <a:moveTo>
                        <a:pt x="685112" y="-115"/>
                      </a:moveTo>
                      <a:lnTo>
                        <a:pt x="-72" y="111605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44" name="Google Shape;69;p13">
                  <a:extLst>
                    <a:ext uri="{FF2B5EF4-FFF2-40B4-BE49-F238E27FC236}">
                      <a16:creationId xmlns:a16="http://schemas.microsoft.com/office/drawing/2014/main" id="{412F3AEC-A71B-A0F0-9073-FF084AC308E2}"/>
                    </a:ext>
                  </a:extLst>
                </p:cNvPr>
                <p:cNvSpPr/>
                <p:nvPr/>
              </p:nvSpPr>
              <p:spPr>
                <a:xfrm>
                  <a:off x="6084691" y="2857834"/>
                  <a:ext cx="381480" cy="52013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381480" h="520139" extrusionOk="0">
                      <a:moveTo>
                        <a:pt x="381409" y="-115"/>
                      </a:moveTo>
                      <a:lnTo>
                        <a:pt x="-72" y="520024"/>
                      </a:lnTo>
                    </a:path>
                  </a:pathLst>
                </a:custGeom>
                <a:noFill/>
                <a:ln w="79675" cap="flat" cmpd="sng">
                  <a:solidFill>
                    <a:srgbClr val="FFFFFF"/>
                  </a:solidFill>
                  <a:prstDash val="solid"/>
                  <a:miter lim="8000"/>
                  <a:headEnd type="none" w="sm" len="sm"/>
                  <a:tailEnd type="none" w="sm" len="sm"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  <p:grpSp>
          <p:nvGrpSpPr>
            <p:cNvPr id="6" name="Google Shape;70;p13">
              <a:extLst>
                <a:ext uri="{FF2B5EF4-FFF2-40B4-BE49-F238E27FC236}">
                  <a16:creationId xmlns:a16="http://schemas.microsoft.com/office/drawing/2014/main" id="{F3B800C0-C337-956E-EDD1-CBD86AA03669}"/>
                </a:ext>
              </a:extLst>
            </p:cNvPr>
            <p:cNvGrpSpPr/>
            <p:nvPr/>
          </p:nvGrpSpPr>
          <p:grpSpPr>
            <a:xfrm>
              <a:off x="4900612" y="2228850"/>
              <a:ext cx="2405495" cy="2201932"/>
              <a:chOff x="4900612" y="2228850"/>
              <a:chExt cx="2405495" cy="2201932"/>
            </a:xfrm>
          </p:grpSpPr>
          <p:grpSp>
            <p:nvGrpSpPr>
              <p:cNvPr id="18" name="Google Shape;71;p13">
                <a:extLst>
                  <a:ext uri="{FF2B5EF4-FFF2-40B4-BE49-F238E27FC236}">
                    <a16:creationId xmlns:a16="http://schemas.microsoft.com/office/drawing/2014/main" id="{01725062-5E7F-51A9-98A8-1B396199865C}"/>
                  </a:ext>
                </a:extLst>
              </p:cNvPr>
              <p:cNvGrpSpPr/>
              <p:nvPr/>
            </p:nvGrpSpPr>
            <p:grpSpPr>
              <a:xfrm>
                <a:off x="4900612" y="2228850"/>
                <a:ext cx="2405495" cy="1784997"/>
                <a:chOff x="4900612" y="2228850"/>
                <a:chExt cx="2405495" cy="1784997"/>
              </a:xfrm>
            </p:grpSpPr>
            <p:sp>
              <p:nvSpPr>
                <p:cNvPr id="20" name="Google Shape;72;p13">
                  <a:extLst>
                    <a:ext uri="{FF2B5EF4-FFF2-40B4-BE49-F238E27FC236}">
                      <a16:creationId xmlns:a16="http://schemas.microsoft.com/office/drawing/2014/main" id="{14CDC86E-12DA-C5B2-678A-407D46169F7D}"/>
                    </a:ext>
                  </a:extLst>
                </p:cNvPr>
                <p:cNvSpPr/>
                <p:nvPr/>
              </p:nvSpPr>
              <p:spPr>
                <a:xfrm>
                  <a:off x="4900612" y="3260749"/>
                  <a:ext cx="198008" cy="14972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8008" h="149729" extrusionOk="0">
                      <a:moveTo>
                        <a:pt x="-72" y="135864"/>
                      </a:moveTo>
                      <a:lnTo>
                        <a:pt x="4225" y="78714"/>
                      </a:lnTo>
                      <a:lnTo>
                        <a:pt x="145181" y="89079"/>
                      </a:lnTo>
                      <a:lnTo>
                        <a:pt x="151886" y="-115"/>
                      </a:lnTo>
                      <a:lnTo>
                        <a:pt x="197936" y="3270"/>
                      </a:lnTo>
                      <a:lnTo>
                        <a:pt x="186935" y="1496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1" name="Google Shape;73;p13">
                  <a:extLst>
                    <a:ext uri="{FF2B5EF4-FFF2-40B4-BE49-F238E27FC236}">
                      <a16:creationId xmlns:a16="http://schemas.microsoft.com/office/drawing/2014/main" id="{0B155123-0937-FE64-4B97-74741AB53C82}"/>
                    </a:ext>
                  </a:extLst>
                </p:cNvPr>
                <p:cNvSpPr/>
                <p:nvPr/>
              </p:nvSpPr>
              <p:spPr>
                <a:xfrm>
                  <a:off x="4938488" y="3049448"/>
                  <a:ext cx="216663" cy="19439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663" h="194396" extrusionOk="0">
                      <a:moveTo>
                        <a:pt x="167918" y="58117"/>
                      </a:moveTo>
                      <a:lnTo>
                        <a:pt x="150085" y="120968"/>
                      </a:lnTo>
                      <a:lnTo>
                        <a:pt x="177435" y="137887"/>
                      </a:lnTo>
                      <a:lnTo>
                        <a:pt x="161434" y="194281"/>
                      </a:lnTo>
                      <a:lnTo>
                        <a:pt x="-72" y="77060"/>
                      </a:lnTo>
                      <a:lnTo>
                        <a:pt x="17001" y="16890"/>
                      </a:lnTo>
                      <a:lnTo>
                        <a:pt x="216592" y="-115"/>
                      </a:lnTo>
                      <a:lnTo>
                        <a:pt x="200211" y="57619"/>
                      </a:lnTo>
                      <a:close/>
                      <a:moveTo>
                        <a:pt x="125594" y="58851"/>
                      </a:moveTo>
                      <a:lnTo>
                        <a:pt x="55091" y="60571"/>
                      </a:lnTo>
                      <a:lnTo>
                        <a:pt x="114431" y="9819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2" name="Google Shape;74;p13">
                  <a:extLst>
                    <a:ext uri="{FF2B5EF4-FFF2-40B4-BE49-F238E27FC236}">
                      <a16:creationId xmlns:a16="http://schemas.microsoft.com/office/drawing/2014/main" id="{A63936BF-EBB8-412A-BBDD-13FAFA9F082A}"/>
                    </a:ext>
                  </a:extLst>
                </p:cNvPr>
                <p:cNvSpPr/>
                <p:nvPr/>
              </p:nvSpPr>
              <p:spPr>
                <a:xfrm>
                  <a:off x="5003548" y="2776371"/>
                  <a:ext cx="250210" cy="2441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50210" h="244180" extrusionOk="0">
                      <a:moveTo>
                        <a:pt x="-72" y="155952"/>
                      </a:moveTo>
                      <a:lnTo>
                        <a:pt x="25635" y="108864"/>
                      </a:lnTo>
                      <a:lnTo>
                        <a:pt x="150465" y="96162"/>
                      </a:lnTo>
                      <a:lnTo>
                        <a:pt x="59182" y="47417"/>
                      </a:lnTo>
                      <a:lnTo>
                        <a:pt x="85132" y="-115"/>
                      </a:lnTo>
                      <a:lnTo>
                        <a:pt x="250139" y="87998"/>
                      </a:lnTo>
                      <a:lnTo>
                        <a:pt x="224188" y="135530"/>
                      </a:lnTo>
                      <a:lnTo>
                        <a:pt x="100217" y="148259"/>
                      </a:lnTo>
                      <a:lnTo>
                        <a:pt x="190824" y="196644"/>
                      </a:lnTo>
                      <a:lnTo>
                        <a:pt x="164935" y="24406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3" name="Google Shape;75;p13">
                  <a:extLst>
                    <a:ext uri="{FF2B5EF4-FFF2-40B4-BE49-F238E27FC236}">
                      <a16:creationId xmlns:a16="http://schemas.microsoft.com/office/drawing/2014/main" id="{F4CDA70D-E979-A741-738E-872FE78B23FA}"/>
                    </a:ext>
                  </a:extLst>
                </p:cNvPr>
                <p:cNvSpPr/>
                <p:nvPr/>
              </p:nvSpPr>
              <p:spPr>
                <a:xfrm>
                  <a:off x="5171793" y="2589938"/>
                  <a:ext cx="212727" cy="204537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2727" h="204537" extrusionOk="0">
                      <a:moveTo>
                        <a:pt x="122761" y="118190"/>
                      </a:moveTo>
                      <a:lnTo>
                        <a:pt x="93481" y="92690"/>
                      </a:lnTo>
                      <a:lnTo>
                        <a:pt x="152656" y="26230"/>
                      </a:lnTo>
                      <a:lnTo>
                        <a:pt x="212655" y="78483"/>
                      </a:lnTo>
                      <a:cubicBezTo>
                        <a:pt x="210095" y="98842"/>
                        <a:pt x="206048" y="115320"/>
                        <a:pt x="200512" y="127917"/>
                      </a:cubicBezTo>
                      <a:cubicBezTo>
                        <a:pt x="194969" y="140396"/>
                        <a:pt x="186224" y="153345"/>
                        <a:pt x="174276" y="166764"/>
                      </a:cubicBezTo>
                      <a:cubicBezTo>
                        <a:pt x="159567" y="183283"/>
                        <a:pt x="144715" y="194285"/>
                        <a:pt x="129720" y="199768"/>
                      </a:cubicBezTo>
                      <a:cubicBezTo>
                        <a:pt x="114782" y="205188"/>
                        <a:pt x="99116" y="205874"/>
                        <a:pt x="82724" y="201825"/>
                      </a:cubicBezTo>
                      <a:cubicBezTo>
                        <a:pt x="66388" y="197711"/>
                        <a:pt x="50924" y="189301"/>
                        <a:pt x="36332" y="176593"/>
                      </a:cubicBezTo>
                      <a:cubicBezTo>
                        <a:pt x="20972" y="163216"/>
                        <a:pt x="10418" y="148462"/>
                        <a:pt x="4669" y="132330"/>
                      </a:cubicBezTo>
                      <a:cubicBezTo>
                        <a:pt x="-1143" y="116143"/>
                        <a:pt x="-1611" y="99440"/>
                        <a:pt x="3265" y="82223"/>
                      </a:cubicBezTo>
                      <a:cubicBezTo>
                        <a:pt x="7118" y="68834"/>
                        <a:pt x="16146" y="54165"/>
                        <a:pt x="30348" y="38214"/>
                      </a:cubicBezTo>
                      <a:cubicBezTo>
                        <a:pt x="44043" y="22833"/>
                        <a:pt x="55679" y="12572"/>
                        <a:pt x="65258" y="7429"/>
                      </a:cubicBezTo>
                      <a:cubicBezTo>
                        <a:pt x="74894" y="2223"/>
                        <a:pt x="84913" y="-289"/>
                        <a:pt x="95318" y="-106"/>
                      </a:cubicBezTo>
                      <a:cubicBezTo>
                        <a:pt x="105714" y="-34"/>
                        <a:pt x="116583" y="2689"/>
                        <a:pt x="127925" y="8065"/>
                      </a:cubicBezTo>
                      <a:lnTo>
                        <a:pt x="98471" y="56076"/>
                      </a:lnTo>
                      <a:cubicBezTo>
                        <a:pt x="91638" y="53159"/>
                        <a:pt x="84981" y="52531"/>
                        <a:pt x="78502" y="54192"/>
                      </a:cubicBezTo>
                      <a:cubicBezTo>
                        <a:pt x="72079" y="55790"/>
                        <a:pt x="66050" y="59754"/>
                        <a:pt x="60414" y="66084"/>
                      </a:cubicBezTo>
                      <a:cubicBezTo>
                        <a:pt x="52017" y="75515"/>
                        <a:pt x="48639" y="85946"/>
                        <a:pt x="50279" y="97375"/>
                      </a:cubicBezTo>
                      <a:cubicBezTo>
                        <a:pt x="51911" y="108686"/>
                        <a:pt x="59895" y="120585"/>
                        <a:pt x="74231" y="133070"/>
                      </a:cubicBezTo>
                      <a:cubicBezTo>
                        <a:pt x="89463" y="146335"/>
                        <a:pt x="102851" y="152993"/>
                        <a:pt x="114395" y="153045"/>
                      </a:cubicBezTo>
                      <a:cubicBezTo>
                        <a:pt x="125995" y="153034"/>
                        <a:pt x="136303" y="147965"/>
                        <a:pt x="145320" y="137838"/>
                      </a:cubicBezTo>
                      <a:cubicBezTo>
                        <a:pt x="149604" y="133027"/>
                        <a:pt x="152986" y="127825"/>
                        <a:pt x="155466" y="122231"/>
                      </a:cubicBezTo>
                      <a:cubicBezTo>
                        <a:pt x="157947" y="116638"/>
                        <a:pt x="159999" y="109547"/>
                        <a:pt x="161623" y="100960"/>
                      </a:cubicBezTo>
                      <a:lnTo>
                        <a:pt x="148375" y="8942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4" name="Google Shape;76;p13">
                  <a:extLst>
                    <a:ext uri="{FF2B5EF4-FFF2-40B4-BE49-F238E27FC236}">
                      <a16:creationId xmlns:a16="http://schemas.microsoft.com/office/drawing/2014/main" id="{10366FDD-F395-A5F1-B9F5-B16A83A32F39}"/>
                    </a:ext>
                  </a:extLst>
                </p:cNvPr>
                <p:cNvSpPr/>
                <p:nvPr/>
              </p:nvSpPr>
              <p:spPr>
                <a:xfrm>
                  <a:off x="5330647" y="2400701"/>
                  <a:ext cx="228229" cy="22832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8229" h="228325" extrusionOk="0">
                      <a:moveTo>
                        <a:pt x="98652" y="33429"/>
                      </a:moveTo>
                      <a:lnTo>
                        <a:pt x="145476" y="-115"/>
                      </a:lnTo>
                      <a:lnTo>
                        <a:pt x="211059" y="89429"/>
                      </a:lnTo>
                      <a:cubicBezTo>
                        <a:pt x="217562" y="98308"/>
                        <a:pt x="222300" y="107724"/>
                        <a:pt x="225271" y="117675"/>
                      </a:cubicBezTo>
                      <a:cubicBezTo>
                        <a:pt x="228261" y="127509"/>
                        <a:pt x="228929" y="137549"/>
                        <a:pt x="227272" y="147795"/>
                      </a:cubicBezTo>
                      <a:cubicBezTo>
                        <a:pt x="225635" y="157924"/>
                        <a:pt x="222412" y="166534"/>
                        <a:pt x="217601" y="173625"/>
                      </a:cubicBezTo>
                      <a:cubicBezTo>
                        <a:pt x="210937" y="183502"/>
                        <a:pt x="201216" y="193017"/>
                        <a:pt x="188440" y="202170"/>
                      </a:cubicBezTo>
                      <a:cubicBezTo>
                        <a:pt x="181050" y="207464"/>
                        <a:pt x="172594" y="212740"/>
                        <a:pt x="163073" y="217999"/>
                      </a:cubicBezTo>
                      <a:cubicBezTo>
                        <a:pt x="153621" y="223208"/>
                        <a:pt x="144859" y="226413"/>
                        <a:pt x="136788" y="227613"/>
                      </a:cubicBezTo>
                      <a:cubicBezTo>
                        <a:pt x="128666" y="228745"/>
                        <a:pt x="120103" y="228267"/>
                        <a:pt x="111098" y="226180"/>
                      </a:cubicBezTo>
                      <a:cubicBezTo>
                        <a:pt x="102161" y="224042"/>
                        <a:pt x="94619" y="220646"/>
                        <a:pt x="88471" y="215990"/>
                      </a:cubicBezTo>
                      <a:cubicBezTo>
                        <a:pt x="78567" y="208505"/>
                        <a:pt x="70914" y="201075"/>
                        <a:pt x="65511" y="193698"/>
                      </a:cubicBezTo>
                      <a:lnTo>
                        <a:pt x="-72" y="104154"/>
                      </a:lnTo>
                      <a:lnTo>
                        <a:pt x="46752" y="70610"/>
                      </a:lnTo>
                      <a:lnTo>
                        <a:pt x="113911" y="162306"/>
                      </a:lnTo>
                      <a:cubicBezTo>
                        <a:pt x="119914" y="170502"/>
                        <a:pt x="126895" y="175290"/>
                        <a:pt x="134855" y="176669"/>
                      </a:cubicBezTo>
                      <a:cubicBezTo>
                        <a:pt x="142834" y="177930"/>
                        <a:pt x="150898" y="175642"/>
                        <a:pt x="159047" y="169804"/>
                      </a:cubicBezTo>
                      <a:cubicBezTo>
                        <a:pt x="167128" y="164016"/>
                        <a:pt x="171796" y="157235"/>
                        <a:pt x="173052" y="149461"/>
                      </a:cubicBezTo>
                      <a:cubicBezTo>
                        <a:pt x="174328" y="141570"/>
                        <a:pt x="171914" y="133459"/>
                        <a:pt x="165811" y="125125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5" name="Google Shape;77;p13">
                  <a:extLst>
                    <a:ext uri="{FF2B5EF4-FFF2-40B4-BE49-F238E27FC236}">
                      <a16:creationId xmlns:a16="http://schemas.microsoft.com/office/drawing/2014/main" id="{9F5085CD-6349-C29A-44DB-1D6AF3F1E467}"/>
                    </a:ext>
                  </a:extLst>
                </p:cNvPr>
                <p:cNvSpPr/>
                <p:nvPr/>
              </p:nvSpPr>
              <p:spPr>
                <a:xfrm>
                  <a:off x="5595739" y="2315868"/>
                  <a:ext cx="197690" cy="222924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7690" h="222924" extrusionOk="0">
                      <a:moveTo>
                        <a:pt x="121226" y="141459"/>
                      </a:moveTo>
                      <a:lnTo>
                        <a:pt x="60771" y="167657"/>
                      </a:lnTo>
                      <a:lnTo>
                        <a:pt x="64875" y="199302"/>
                      </a:lnTo>
                      <a:lnTo>
                        <a:pt x="10629" y="222809"/>
                      </a:lnTo>
                      <a:lnTo>
                        <a:pt x="-72" y="24965"/>
                      </a:lnTo>
                      <a:lnTo>
                        <a:pt x="57806" y="-115"/>
                      </a:lnTo>
                      <a:lnTo>
                        <a:pt x="197619" y="141780"/>
                      </a:lnTo>
                      <a:lnTo>
                        <a:pt x="142084" y="165845"/>
                      </a:lnTo>
                      <a:close/>
                      <a:moveTo>
                        <a:pt x="93822" y="109550"/>
                      </a:moveTo>
                      <a:lnTo>
                        <a:pt x="47789" y="56710"/>
                      </a:lnTo>
                      <a:lnTo>
                        <a:pt x="55979" y="125949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6" name="Google Shape;78;p13">
                  <a:extLst>
                    <a:ext uri="{FF2B5EF4-FFF2-40B4-BE49-F238E27FC236}">
                      <a16:creationId xmlns:a16="http://schemas.microsoft.com/office/drawing/2014/main" id="{11BA66F4-984B-D0B1-00EF-7CB111F7E4FA}"/>
                    </a:ext>
                  </a:extLst>
                </p:cNvPr>
                <p:cNvSpPr/>
                <p:nvPr/>
              </p:nvSpPr>
              <p:spPr>
                <a:xfrm>
                  <a:off x="5792124" y="2244244"/>
                  <a:ext cx="202751" cy="1958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2751" h="195818" extrusionOk="0">
                      <a:moveTo>
                        <a:pt x="106937" y="123129"/>
                      </a:moveTo>
                      <a:lnTo>
                        <a:pt x="99430" y="85265"/>
                      </a:lnTo>
                      <a:lnTo>
                        <a:pt x="187297" y="68225"/>
                      </a:lnTo>
                      <a:lnTo>
                        <a:pt x="202680" y="145815"/>
                      </a:lnTo>
                      <a:cubicBezTo>
                        <a:pt x="188108" y="160415"/>
                        <a:pt x="174746" y="171042"/>
                        <a:pt x="162596" y="177696"/>
                      </a:cubicBezTo>
                      <a:cubicBezTo>
                        <a:pt x="150513" y="184250"/>
                        <a:pt x="135601" y="189248"/>
                        <a:pt x="117860" y="192688"/>
                      </a:cubicBezTo>
                      <a:cubicBezTo>
                        <a:pt x="96019" y="196924"/>
                        <a:pt x="77464" y="196697"/>
                        <a:pt x="62197" y="192007"/>
                      </a:cubicBezTo>
                      <a:cubicBezTo>
                        <a:pt x="47012" y="187303"/>
                        <a:pt x="34168" y="178406"/>
                        <a:pt x="23665" y="165317"/>
                      </a:cubicBezTo>
                      <a:cubicBezTo>
                        <a:pt x="13246" y="152211"/>
                        <a:pt x="6166" y="136224"/>
                        <a:pt x="2425" y="117354"/>
                      </a:cubicBezTo>
                      <a:cubicBezTo>
                        <a:pt x="-1514" y="97491"/>
                        <a:pt x="-792" y="79432"/>
                        <a:pt x="4588" y="63176"/>
                      </a:cubicBezTo>
                      <a:cubicBezTo>
                        <a:pt x="9952" y="46838"/>
                        <a:pt x="19871" y="33312"/>
                        <a:pt x="34344" y="22598"/>
                      </a:cubicBezTo>
                      <a:cubicBezTo>
                        <a:pt x="45648" y="14304"/>
                        <a:pt x="61844" y="8112"/>
                        <a:pt x="82932" y="4023"/>
                      </a:cubicBezTo>
                      <a:cubicBezTo>
                        <a:pt x="103267" y="79"/>
                        <a:pt x="118816" y="-1046"/>
                        <a:pt x="129580" y="648"/>
                      </a:cubicBezTo>
                      <a:cubicBezTo>
                        <a:pt x="140428" y="2327"/>
                        <a:pt x="149920" y="6373"/>
                        <a:pt x="158057" y="12787"/>
                      </a:cubicBezTo>
                      <a:cubicBezTo>
                        <a:pt x="166261" y="19103"/>
                        <a:pt x="173202" y="27812"/>
                        <a:pt x="178880" y="38915"/>
                      </a:cubicBezTo>
                      <a:lnTo>
                        <a:pt x="125945" y="59236"/>
                      </a:lnTo>
                      <a:cubicBezTo>
                        <a:pt x="122324" y="52805"/>
                        <a:pt x="117433" y="48296"/>
                        <a:pt x="111271" y="45709"/>
                      </a:cubicBezTo>
                      <a:cubicBezTo>
                        <a:pt x="105193" y="43107"/>
                        <a:pt x="97971" y="42617"/>
                        <a:pt x="89602" y="44241"/>
                      </a:cubicBezTo>
                      <a:cubicBezTo>
                        <a:pt x="77133" y="46658"/>
                        <a:pt x="68029" y="52893"/>
                        <a:pt x="62287" y="62945"/>
                      </a:cubicBezTo>
                      <a:cubicBezTo>
                        <a:pt x="56613" y="72897"/>
                        <a:pt x="55614" y="87143"/>
                        <a:pt x="59290" y="105682"/>
                      </a:cubicBezTo>
                      <a:cubicBezTo>
                        <a:pt x="63195" y="125379"/>
                        <a:pt x="69708" y="138727"/>
                        <a:pt x="78830" y="145724"/>
                      </a:cubicBezTo>
                      <a:cubicBezTo>
                        <a:pt x="88035" y="152705"/>
                        <a:pt x="99332" y="154898"/>
                        <a:pt x="112721" y="152301"/>
                      </a:cubicBezTo>
                      <a:cubicBezTo>
                        <a:pt x="119081" y="151069"/>
                        <a:pt x="124968" y="148982"/>
                        <a:pt x="130381" y="146041"/>
                      </a:cubicBezTo>
                      <a:cubicBezTo>
                        <a:pt x="135794" y="143100"/>
                        <a:pt x="141790" y="138714"/>
                        <a:pt x="148368" y="132884"/>
                      </a:cubicBezTo>
                      <a:lnTo>
                        <a:pt x="144970" y="11575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7" name="Google Shape;79;p13">
                  <a:extLst>
                    <a:ext uri="{FF2B5EF4-FFF2-40B4-BE49-F238E27FC236}">
                      <a16:creationId xmlns:a16="http://schemas.microsoft.com/office/drawing/2014/main" id="{93BF74F5-2234-CBC9-1C64-4F066F2D11C4}"/>
                    </a:ext>
                  </a:extLst>
                </p:cNvPr>
                <p:cNvSpPr/>
                <p:nvPr/>
              </p:nvSpPr>
              <p:spPr>
                <a:xfrm>
                  <a:off x="6047376" y="2228850"/>
                  <a:ext cx="158847" cy="18826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58847" h="188263" extrusionOk="0">
                      <a:moveTo>
                        <a:pt x="3326" y="-115"/>
                      </a:moveTo>
                      <a:lnTo>
                        <a:pt x="158588" y="2668"/>
                      </a:lnTo>
                      <a:lnTo>
                        <a:pt x="157864" y="42259"/>
                      </a:lnTo>
                      <a:lnTo>
                        <a:pt x="60665" y="40518"/>
                      </a:lnTo>
                      <a:lnTo>
                        <a:pt x="60125" y="69989"/>
                      </a:lnTo>
                      <a:lnTo>
                        <a:pt x="150290" y="71605"/>
                      </a:lnTo>
                      <a:lnTo>
                        <a:pt x="149598" y="109424"/>
                      </a:lnTo>
                      <a:lnTo>
                        <a:pt x="59433" y="107809"/>
                      </a:lnTo>
                      <a:lnTo>
                        <a:pt x="58763" y="144363"/>
                      </a:lnTo>
                      <a:lnTo>
                        <a:pt x="158776" y="146155"/>
                      </a:lnTo>
                      <a:lnTo>
                        <a:pt x="158004" y="188148"/>
                      </a:lnTo>
                      <a:lnTo>
                        <a:pt x="-72" y="1853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8" name="Google Shape;80;p13">
                  <a:extLst>
                    <a:ext uri="{FF2B5EF4-FFF2-40B4-BE49-F238E27FC236}">
                      <a16:creationId xmlns:a16="http://schemas.microsoft.com/office/drawing/2014/main" id="{B3A2CD8D-0A4F-1A89-11BD-380F0E572A18}"/>
                    </a:ext>
                  </a:extLst>
                </p:cNvPr>
                <p:cNvSpPr/>
                <p:nvPr/>
              </p:nvSpPr>
              <p:spPr>
                <a:xfrm>
                  <a:off x="6348975" y="2265813"/>
                  <a:ext cx="106357" cy="19407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06357" h="194072" extrusionOk="0">
                      <a:moveTo>
                        <a:pt x="50351" y="-115"/>
                      </a:moveTo>
                      <a:lnTo>
                        <a:pt x="106285" y="15328"/>
                      </a:lnTo>
                      <a:lnTo>
                        <a:pt x="55863" y="193958"/>
                      </a:lnTo>
                      <a:lnTo>
                        <a:pt x="-72" y="178514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29" name="Google Shape;81;p13">
                  <a:extLst>
                    <a:ext uri="{FF2B5EF4-FFF2-40B4-BE49-F238E27FC236}">
                      <a16:creationId xmlns:a16="http://schemas.microsoft.com/office/drawing/2014/main" id="{6D4C7221-21F1-5AE0-140A-E9766FBA4563}"/>
                    </a:ext>
                  </a:extLst>
                </p:cNvPr>
                <p:cNvSpPr/>
                <p:nvPr/>
              </p:nvSpPr>
              <p:spPr>
                <a:xfrm>
                  <a:off x="6457906" y="2306477"/>
                  <a:ext cx="242446" cy="2436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2446" h="243618" extrusionOk="0">
                      <a:moveTo>
                        <a:pt x="80382" y="-115"/>
                      </a:moveTo>
                      <a:lnTo>
                        <a:pt x="129257" y="22844"/>
                      </a:lnTo>
                      <a:lnTo>
                        <a:pt x="148530" y="145479"/>
                      </a:lnTo>
                      <a:lnTo>
                        <a:pt x="193037" y="52804"/>
                      </a:lnTo>
                      <a:lnTo>
                        <a:pt x="242374" y="75980"/>
                      </a:lnTo>
                      <a:lnTo>
                        <a:pt x="161920" y="243503"/>
                      </a:lnTo>
                      <a:lnTo>
                        <a:pt x="112583" y="220327"/>
                      </a:lnTo>
                      <a:lnTo>
                        <a:pt x="93328" y="98540"/>
                      </a:lnTo>
                      <a:lnTo>
                        <a:pt x="49150" y="190530"/>
                      </a:lnTo>
                      <a:lnTo>
                        <a:pt x="-72" y="16740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0" name="Google Shape;82;p13">
                  <a:extLst>
                    <a:ext uri="{FF2B5EF4-FFF2-40B4-BE49-F238E27FC236}">
                      <a16:creationId xmlns:a16="http://schemas.microsoft.com/office/drawing/2014/main" id="{5FDA2C0A-4559-1286-870A-BCF4A0867779}"/>
                    </a:ext>
                  </a:extLst>
                </p:cNvPr>
                <p:cNvSpPr/>
                <p:nvPr/>
              </p:nvSpPr>
              <p:spPr>
                <a:xfrm>
                  <a:off x="6699349" y="2423179"/>
                  <a:ext cx="207165" cy="21755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7165" h="217559" extrusionOk="0">
                      <a:moveTo>
                        <a:pt x="67568" y="-115"/>
                      </a:moveTo>
                      <a:lnTo>
                        <a:pt x="207094" y="106207"/>
                      </a:lnTo>
                      <a:lnTo>
                        <a:pt x="178832" y="142483"/>
                      </a:lnTo>
                      <a:lnTo>
                        <a:pt x="132019" y="106811"/>
                      </a:lnTo>
                      <a:lnTo>
                        <a:pt x="45829" y="217444"/>
                      </a:lnTo>
                      <a:lnTo>
                        <a:pt x="-72" y="182467"/>
                      </a:lnTo>
                      <a:lnTo>
                        <a:pt x="86119" y="71834"/>
                      </a:lnTo>
                      <a:lnTo>
                        <a:pt x="39306" y="36161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1" name="Google Shape;83;p13">
                  <a:extLst>
                    <a:ext uri="{FF2B5EF4-FFF2-40B4-BE49-F238E27FC236}">
                      <a16:creationId xmlns:a16="http://schemas.microsoft.com/office/drawing/2014/main" id="{75D87D2D-4AAC-E1D4-B767-9BB68F85329C}"/>
                    </a:ext>
                  </a:extLst>
                </p:cNvPr>
                <p:cNvSpPr/>
                <p:nvPr/>
              </p:nvSpPr>
              <p:spPr>
                <a:xfrm>
                  <a:off x="6819657" y="2581917"/>
                  <a:ext cx="243397" cy="239718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3397" h="239718" extrusionOk="0">
                      <a:moveTo>
                        <a:pt x="141332" y="-115"/>
                      </a:moveTo>
                      <a:lnTo>
                        <a:pt x="243326" y="115693"/>
                      </a:lnTo>
                      <a:lnTo>
                        <a:pt x="213135" y="141700"/>
                      </a:lnTo>
                      <a:lnTo>
                        <a:pt x="149284" y="69201"/>
                      </a:lnTo>
                      <a:lnTo>
                        <a:pt x="126810" y="88561"/>
                      </a:lnTo>
                      <a:lnTo>
                        <a:pt x="186041" y="155814"/>
                      </a:lnTo>
                      <a:lnTo>
                        <a:pt x="157200" y="180658"/>
                      </a:lnTo>
                      <a:lnTo>
                        <a:pt x="97970" y="113405"/>
                      </a:lnTo>
                      <a:lnTo>
                        <a:pt x="70094" y="137418"/>
                      </a:lnTo>
                      <a:lnTo>
                        <a:pt x="135794" y="212017"/>
                      </a:lnTo>
                      <a:lnTo>
                        <a:pt x="103771" y="239603"/>
                      </a:lnTo>
                      <a:lnTo>
                        <a:pt x="-72" y="121696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2" name="Google Shape;84;p13">
                  <a:extLst>
                    <a:ext uri="{FF2B5EF4-FFF2-40B4-BE49-F238E27FC236}">
                      <a16:creationId xmlns:a16="http://schemas.microsoft.com/office/drawing/2014/main" id="{BF176116-A72D-82AF-D80B-C4872B55C80A}"/>
                    </a:ext>
                  </a:extLst>
                </p:cNvPr>
                <p:cNvSpPr/>
                <p:nvPr/>
              </p:nvSpPr>
              <p:spPr>
                <a:xfrm>
                  <a:off x="6949364" y="2767294"/>
                  <a:ext cx="227752" cy="249816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7752" h="249816" extrusionOk="0">
                      <a:moveTo>
                        <a:pt x="-72" y="90578"/>
                      </a:moveTo>
                      <a:lnTo>
                        <a:pt x="163499" y="-115"/>
                      </a:lnTo>
                      <a:lnTo>
                        <a:pt x="210726" y="83198"/>
                      </a:lnTo>
                      <a:cubicBezTo>
                        <a:pt x="219483" y="98647"/>
                        <a:pt x="224838" y="111197"/>
                        <a:pt x="226789" y="120847"/>
                      </a:cubicBezTo>
                      <a:cubicBezTo>
                        <a:pt x="228740" y="130498"/>
                        <a:pt x="227489" y="139846"/>
                        <a:pt x="223034" y="148890"/>
                      </a:cubicBezTo>
                      <a:cubicBezTo>
                        <a:pt x="218655" y="157893"/>
                        <a:pt x="211258" y="165281"/>
                        <a:pt x="200844" y="171055"/>
                      </a:cubicBezTo>
                      <a:cubicBezTo>
                        <a:pt x="191769" y="176087"/>
                        <a:pt x="182837" y="178525"/>
                        <a:pt x="174048" y="178370"/>
                      </a:cubicBezTo>
                      <a:cubicBezTo>
                        <a:pt x="165334" y="178180"/>
                        <a:pt x="157034" y="175868"/>
                        <a:pt x="149148" y="171437"/>
                      </a:cubicBezTo>
                      <a:cubicBezTo>
                        <a:pt x="144126" y="168614"/>
                        <a:pt x="138654" y="163961"/>
                        <a:pt x="132731" y="157480"/>
                      </a:cubicBezTo>
                      <a:cubicBezTo>
                        <a:pt x="134100" y="164552"/>
                        <a:pt x="134552" y="170006"/>
                        <a:pt x="134086" y="173841"/>
                      </a:cubicBezTo>
                      <a:cubicBezTo>
                        <a:pt x="133788" y="176423"/>
                        <a:pt x="132426" y="180659"/>
                        <a:pt x="129998" y="186550"/>
                      </a:cubicBezTo>
                      <a:cubicBezTo>
                        <a:pt x="127612" y="192514"/>
                        <a:pt x="125562" y="196746"/>
                        <a:pt x="123847" y="199242"/>
                      </a:cubicBezTo>
                      <a:lnTo>
                        <a:pt x="90127" y="249701"/>
                      </a:lnTo>
                      <a:lnTo>
                        <a:pt x="58100" y="193202"/>
                      </a:lnTo>
                      <a:lnTo>
                        <a:pt x="92949" y="138782"/>
                      </a:lnTo>
                      <a:cubicBezTo>
                        <a:pt x="97502" y="131810"/>
                        <a:pt x="99995" y="126464"/>
                        <a:pt x="100428" y="122743"/>
                      </a:cubicBezTo>
                      <a:cubicBezTo>
                        <a:pt x="100913" y="117736"/>
                        <a:pt x="99862" y="112952"/>
                        <a:pt x="97276" y="108391"/>
                      </a:cubicBezTo>
                      <a:lnTo>
                        <a:pt x="94773" y="103977"/>
                      </a:lnTo>
                      <a:lnTo>
                        <a:pt x="28385" y="140786"/>
                      </a:lnTo>
                      <a:close/>
                      <a:moveTo>
                        <a:pt x="125684" y="86841"/>
                      </a:moveTo>
                      <a:lnTo>
                        <a:pt x="137631" y="107917"/>
                      </a:lnTo>
                      <a:cubicBezTo>
                        <a:pt x="138923" y="110198"/>
                        <a:pt x="142169" y="114200"/>
                        <a:pt x="147370" y="119922"/>
                      </a:cubicBezTo>
                      <a:cubicBezTo>
                        <a:pt x="149915" y="122861"/>
                        <a:pt x="153148" y="124598"/>
                        <a:pt x="157068" y="125132"/>
                      </a:cubicBezTo>
                      <a:cubicBezTo>
                        <a:pt x="161030" y="125739"/>
                        <a:pt x="164796" y="125053"/>
                        <a:pt x="168366" y="123075"/>
                      </a:cubicBezTo>
                      <a:cubicBezTo>
                        <a:pt x="173648" y="120147"/>
                        <a:pt x="176763" y="116244"/>
                        <a:pt x="177713" y="111366"/>
                      </a:cubicBezTo>
                      <a:cubicBezTo>
                        <a:pt x="178662" y="106489"/>
                        <a:pt x="176552" y="99489"/>
                        <a:pt x="171382" y="90367"/>
                      </a:cubicBezTo>
                      <a:lnTo>
                        <a:pt x="158934" y="6840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3" name="Google Shape;85;p13">
                  <a:extLst>
                    <a:ext uri="{FF2B5EF4-FFF2-40B4-BE49-F238E27FC236}">
                      <a16:creationId xmlns:a16="http://schemas.microsoft.com/office/drawing/2014/main" id="{23BF8127-9D87-2E3D-8043-2DEDFCC23A03}"/>
                    </a:ext>
                  </a:extLst>
                </p:cNvPr>
                <p:cNvSpPr/>
                <p:nvPr/>
              </p:nvSpPr>
              <p:spPr>
                <a:xfrm>
                  <a:off x="7048399" y="2988591"/>
                  <a:ext cx="223320" cy="1575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320" h="157555" extrusionOk="0">
                      <a:moveTo>
                        <a:pt x="177738" y="-115"/>
                      </a:moveTo>
                      <a:lnTo>
                        <a:pt x="223249" y="134234"/>
                      </a:lnTo>
                      <a:lnTo>
                        <a:pt x="185042" y="146893"/>
                      </a:lnTo>
                      <a:lnTo>
                        <a:pt x="158021" y="67123"/>
                      </a:lnTo>
                      <a:lnTo>
                        <a:pt x="126970" y="77411"/>
                      </a:lnTo>
                      <a:lnTo>
                        <a:pt x="150051" y="145545"/>
                      </a:lnTo>
                      <a:lnTo>
                        <a:pt x="114149" y="157441"/>
                      </a:lnTo>
                      <a:lnTo>
                        <a:pt x="91069" y="89307"/>
                      </a:lnTo>
                      <a:lnTo>
                        <a:pt x="18417" y="113379"/>
                      </a:lnTo>
                      <a:lnTo>
                        <a:pt x="-72" y="5880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4" name="Google Shape;86;p13">
                  <a:extLst>
                    <a:ext uri="{FF2B5EF4-FFF2-40B4-BE49-F238E27FC236}">
                      <a16:creationId xmlns:a16="http://schemas.microsoft.com/office/drawing/2014/main" id="{8B4D731A-A957-706C-E838-F534C65F4160}"/>
                    </a:ext>
                  </a:extLst>
                </p:cNvPr>
                <p:cNvSpPr/>
                <p:nvPr/>
              </p:nvSpPr>
              <p:spPr>
                <a:xfrm>
                  <a:off x="7095049" y="3182197"/>
                  <a:ext cx="204135" cy="1999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4135" h="199983" extrusionOk="0">
                      <a:moveTo>
                        <a:pt x="49074" y="127239"/>
                      </a:moveTo>
                      <a:lnTo>
                        <a:pt x="39990" y="62583"/>
                      </a:lnTo>
                      <a:lnTo>
                        <a:pt x="8079" y="57900"/>
                      </a:lnTo>
                      <a:lnTo>
                        <a:pt x="-72" y="-115"/>
                      </a:lnTo>
                      <a:lnTo>
                        <a:pt x="195367" y="43401"/>
                      </a:lnTo>
                      <a:lnTo>
                        <a:pt x="204064" y="105301"/>
                      </a:lnTo>
                      <a:lnTo>
                        <a:pt x="28026" y="199869"/>
                      </a:lnTo>
                      <a:lnTo>
                        <a:pt x="19681" y="140475"/>
                      </a:lnTo>
                      <a:close/>
                      <a:moveTo>
                        <a:pt x="87565" y="109816"/>
                      </a:moveTo>
                      <a:lnTo>
                        <a:pt x="151482" y="80341"/>
                      </a:lnTo>
                      <a:lnTo>
                        <a:pt x="81879" y="69343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5" name="Google Shape;87;p13">
                  <a:extLst>
                    <a:ext uri="{FF2B5EF4-FFF2-40B4-BE49-F238E27FC236}">
                      <a16:creationId xmlns:a16="http://schemas.microsoft.com/office/drawing/2014/main" id="{453512C2-05E8-F6F9-B3FC-D01C5A56BC5F}"/>
                    </a:ext>
                  </a:extLst>
                </p:cNvPr>
                <p:cNvSpPr/>
                <p:nvPr/>
              </p:nvSpPr>
              <p:spPr>
                <a:xfrm>
                  <a:off x="7111567" y="3408374"/>
                  <a:ext cx="194540" cy="18126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94540" h="181262" extrusionOk="0">
                      <a:moveTo>
                        <a:pt x="77659" y="128913"/>
                      </a:moveTo>
                      <a:lnTo>
                        <a:pt x="58754" y="177936"/>
                      </a:lnTo>
                      <a:cubicBezTo>
                        <a:pt x="44790" y="173574"/>
                        <a:pt x="33304" y="167441"/>
                        <a:pt x="24296" y="159538"/>
                      </a:cubicBezTo>
                      <a:cubicBezTo>
                        <a:pt x="15288" y="151634"/>
                        <a:pt x="8746" y="142129"/>
                        <a:pt x="4670" y="131020"/>
                      </a:cubicBezTo>
                      <a:cubicBezTo>
                        <a:pt x="588" y="119996"/>
                        <a:pt x="-858" y="106197"/>
                        <a:pt x="330" y="89624"/>
                      </a:cubicBezTo>
                      <a:cubicBezTo>
                        <a:pt x="1772" y="69518"/>
                        <a:pt x="5887" y="53277"/>
                        <a:pt x="12674" y="40901"/>
                      </a:cubicBezTo>
                      <a:cubicBezTo>
                        <a:pt x="19540" y="28616"/>
                        <a:pt x="30747" y="18369"/>
                        <a:pt x="46297" y="10159"/>
                      </a:cubicBezTo>
                      <a:cubicBezTo>
                        <a:pt x="61847" y="1950"/>
                        <a:pt x="81233" y="-1340"/>
                        <a:pt x="104455" y="290"/>
                      </a:cubicBezTo>
                      <a:cubicBezTo>
                        <a:pt x="135418" y="2463"/>
                        <a:pt x="158610" y="12250"/>
                        <a:pt x="174033" y="29650"/>
                      </a:cubicBezTo>
                      <a:cubicBezTo>
                        <a:pt x="189534" y="47140"/>
                        <a:pt x="196217" y="70776"/>
                        <a:pt x="194080" y="100557"/>
                      </a:cubicBezTo>
                      <a:cubicBezTo>
                        <a:pt x="192409" y="123860"/>
                        <a:pt x="186333" y="141823"/>
                        <a:pt x="175852" y="154446"/>
                      </a:cubicBezTo>
                      <a:cubicBezTo>
                        <a:pt x="165365" y="167154"/>
                        <a:pt x="150021" y="176054"/>
                        <a:pt x="129822" y="181147"/>
                      </a:cubicBezTo>
                      <a:lnTo>
                        <a:pt x="122088" y="129874"/>
                      </a:lnTo>
                      <a:cubicBezTo>
                        <a:pt x="127914" y="128508"/>
                        <a:pt x="132215" y="126950"/>
                        <a:pt x="134990" y="125199"/>
                      </a:cubicBezTo>
                      <a:cubicBezTo>
                        <a:pt x="139643" y="122313"/>
                        <a:pt x="143326" y="118640"/>
                        <a:pt x="146040" y="114180"/>
                      </a:cubicBezTo>
                      <a:cubicBezTo>
                        <a:pt x="148753" y="109720"/>
                        <a:pt x="150316" y="104630"/>
                        <a:pt x="150726" y="98909"/>
                      </a:cubicBezTo>
                      <a:cubicBezTo>
                        <a:pt x="151656" y="85954"/>
                        <a:pt x="147094" y="75657"/>
                        <a:pt x="137041" y="68018"/>
                      </a:cubicBezTo>
                      <a:cubicBezTo>
                        <a:pt x="129590" y="62253"/>
                        <a:pt x="117485" y="58783"/>
                        <a:pt x="100728" y="57607"/>
                      </a:cubicBezTo>
                      <a:cubicBezTo>
                        <a:pt x="79973" y="56150"/>
                        <a:pt x="65502" y="58263"/>
                        <a:pt x="57314" y="63945"/>
                      </a:cubicBezTo>
                      <a:cubicBezTo>
                        <a:pt x="49211" y="69634"/>
                        <a:pt x="44756" y="78114"/>
                        <a:pt x="43947" y="89387"/>
                      </a:cubicBezTo>
                      <a:cubicBezTo>
                        <a:pt x="43162" y="100324"/>
                        <a:pt x="45676" y="108786"/>
                        <a:pt x="51488" y="114774"/>
                      </a:cubicBezTo>
                      <a:cubicBezTo>
                        <a:pt x="57293" y="120846"/>
                        <a:pt x="66017" y="125559"/>
                        <a:pt x="77659" y="12891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6" name="Google Shape;88;p13">
                  <a:extLst>
                    <a:ext uri="{FF2B5EF4-FFF2-40B4-BE49-F238E27FC236}">
                      <a16:creationId xmlns:a16="http://schemas.microsoft.com/office/drawing/2014/main" id="{9A543CB2-A9F0-80FE-6F68-732F8DF01811}"/>
                    </a:ext>
                  </a:extLst>
                </p:cNvPr>
                <p:cNvSpPr/>
                <p:nvPr/>
              </p:nvSpPr>
              <p:spPr>
                <a:xfrm>
                  <a:off x="7057205" y="3621779"/>
                  <a:ext cx="223638" cy="19848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23638" h="198480" extrusionOk="0">
                      <a:moveTo>
                        <a:pt x="223566" y="50651"/>
                      </a:moveTo>
                      <a:lnTo>
                        <a:pt x="181059" y="198365"/>
                      </a:lnTo>
                      <a:lnTo>
                        <a:pt x="142551" y="187526"/>
                      </a:lnTo>
                      <a:lnTo>
                        <a:pt x="169162" y="95053"/>
                      </a:lnTo>
                      <a:lnTo>
                        <a:pt x="140496" y="86984"/>
                      </a:lnTo>
                      <a:lnTo>
                        <a:pt x="115811" y="172766"/>
                      </a:lnTo>
                      <a:lnTo>
                        <a:pt x="79025" y="162411"/>
                      </a:lnTo>
                      <a:lnTo>
                        <a:pt x="103710" y="76630"/>
                      </a:lnTo>
                      <a:lnTo>
                        <a:pt x="68155" y="66622"/>
                      </a:lnTo>
                      <a:lnTo>
                        <a:pt x="40774" y="161772"/>
                      </a:lnTo>
                      <a:lnTo>
                        <a:pt x="-72" y="150276"/>
                      </a:lnTo>
                      <a:lnTo>
                        <a:pt x="43206" y="-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37" name="Google Shape;89;p13">
                  <a:extLst>
                    <a:ext uri="{FF2B5EF4-FFF2-40B4-BE49-F238E27FC236}">
                      <a16:creationId xmlns:a16="http://schemas.microsoft.com/office/drawing/2014/main" id="{926444ED-0C4C-F254-E64A-484AA02D621F}"/>
                    </a:ext>
                  </a:extLst>
                </p:cNvPr>
                <p:cNvSpPr/>
                <p:nvPr/>
              </p:nvSpPr>
              <p:spPr>
                <a:xfrm>
                  <a:off x="6988108" y="3825552"/>
                  <a:ext cx="201162" cy="18829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162" h="188295" extrusionOk="0">
                      <a:moveTo>
                        <a:pt x="111833" y="6108"/>
                      </a:moveTo>
                      <a:lnTo>
                        <a:pt x="89578" y="56109"/>
                      </a:lnTo>
                      <a:cubicBezTo>
                        <a:pt x="81076" y="53090"/>
                        <a:pt x="73899" y="52127"/>
                        <a:pt x="68049" y="53218"/>
                      </a:cubicBezTo>
                      <a:cubicBezTo>
                        <a:pt x="58566" y="55014"/>
                        <a:pt x="51278" y="60782"/>
                        <a:pt x="46185" y="70521"/>
                      </a:cubicBezTo>
                      <a:cubicBezTo>
                        <a:pt x="42386" y="77788"/>
                        <a:pt x="41173" y="84241"/>
                        <a:pt x="42545" y="89879"/>
                      </a:cubicBezTo>
                      <a:cubicBezTo>
                        <a:pt x="43952" y="95632"/>
                        <a:pt x="46929" y="99670"/>
                        <a:pt x="51475" y="101994"/>
                      </a:cubicBezTo>
                      <a:cubicBezTo>
                        <a:pt x="55792" y="104201"/>
                        <a:pt x="60634" y="104309"/>
                        <a:pt x="66001" y="102317"/>
                      </a:cubicBezTo>
                      <a:cubicBezTo>
                        <a:pt x="71368" y="100316"/>
                        <a:pt x="79132" y="93272"/>
                        <a:pt x="89291" y="81185"/>
                      </a:cubicBezTo>
                      <a:cubicBezTo>
                        <a:pt x="106038" y="61457"/>
                        <a:pt x="121103" y="48985"/>
                        <a:pt x="134486" y="43771"/>
                      </a:cubicBezTo>
                      <a:cubicBezTo>
                        <a:pt x="147908" y="38482"/>
                        <a:pt x="161133" y="39168"/>
                        <a:pt x="174162" y="45831"/>
                      </a:cubicBezTo>
                      <a:cubicBezTo>
                        <a:pt x="182721" y="50208"/>
                        <a:pt x="189516" y="56769"/>
                        <a:pt x="194544" y="65512"/>
                      </a:cubicBezTo>
                      <a:cubicBezTo>
                        <a:pt x="199610" y="74369"/>
                        <a:pt x="201735" y="84809"/>
                        <a:pt x="200922" y="96830"/>
                      </a:cubicBezTo>
                      <a:cubicBezTo>
                        <a:pt x="200145" y="108966"/>
                        <a:pt x="195271" y="123612"/>
                        <a:pt x="186302" y="140767"/>
                      </a:cubicBezTo>
                      <a:cubicBezTo>
                        <a:pt x="175295" y="161818"/>
                        <a:pt x="162936" y="175816"/>
                        <a:pt x="149225" y="182762"/>
                      </a:cubicBezTo>
                      <a:cubicBezTo>
                        <a:pt x="135550" y="189820"/>
                        <a:pt x="119529" y="189982"/>
                        <a:pt x="101161" y="183249"/>
                      </a:cubicBezTo>
                      <a:lnTo>
                        <a:pt x="123409" y="133813"/>
                      </a:lnTo>
                      <a:cubicBezTo>
                        <a:pt x="131574" y="136374"/>
                        <a:pt x="138438" y="136470"/>
                        <a:pt x="144001" y="134100"/>
                      </a:cubicBezTo>
                      <a:cubicBezTo>
                        <a:pt x="149525" y="131797"/>
                        <a:pt x="154167" y="127050"/>
                        <a:pt x="157927" y="119858"/>
                      </a:cubicBezTo>
                      <a:cubicBezTo>
                        <a:pt x="161021" y="113940"/>
                        <a:pt x="162064" y="108824"/>
                        <a:pt x="161056" y="104511"/>
                      </a:cubicBezTo>
                      <a:cubicBezTo>
                        <a:pt x="160125" y="100235"/>
                        <a:pt x="157840" y="97168"/>
                        <a:pt x="154204" y="95309"/>
                      </a:cubicBezTo>
                      <a:cubicBezTo>
                        <a:pt x="151552" y="93952"/>
                        <a:pt x="148520" y="93964"/>
                        <a:pt x="145106" y="95345"/>
                      </a:cubicBezTo>
                      <a:cubicBezTo>
                        <a:pt x="141656" y="96617"/>
                        <a:pt x="136634" y="101265"/>
                        <a:pt x="130040" y="109287"/>
                      </a:cubicBezTo>
                      <a:cubicBezTo>
                        <a:pt x="113559" y="129058"/>
                        <a:pt x="100312" y="142459"/>
                        <a:pt x="90299" y="149491"/>
                      </a:cubicBezTo>
                      <a:cubicBezTo>
                        <a:pt x="80322" y="156638"/>
                        <a:pt x="70524" y="160505"/>
                        <a:pt x="60905" y="161092"/>
                      </a:cubicBezTo>
                      <a:cubicBezTo>
                        <a:pt x="51246" y="161753"/>
                        <a:pt x="41872" y="159760"/>
                        <a:pt x="32782" y="155112"/>
                      </a:cubicBezTo>
                      <a:cubicBezTo>
                        <a:pt x="22102" y="149650"/>
                        <a:pt x="13783" y="141693"/>
                        <a:pt x="7824" y="131239"/>
                      </a:cubicBezTo>
                      <a:cubicBezTo>
                        <a:pt x="1865" y="120786"/>
                        <a:pt x="-721" y="109114"/>
                        <a:pt x="66" y="96224"/>
                      </a:cubicBezTo>
                      <a:cubicBezTo>
                        <a:pt x="928" y="83373"/>
                        <a:pt x="5531" y="68969"/>
                        <a:pt x="13875" y="53013"/>
                      </a:cubicBezTo>
                      <a:cubicBezTo>
                        <a:pt x="28525" y="24995"/>
                        <a:pt x="44123" y="8380"/>
                        <a:pt x="60671" y="3171"/>
                      </a:cubicBezTo>
                      <a:cubicBezTo>
                        <a:pt x="77220" y="-2038"/>
                        <a:pt x="94274" y="-1054"/>
                        <a:pt x="111834" y="6123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  <p:sp>
            <p:nvSpPr>
              <p:cNvPr id="19" name="Google Shape;90;p13">
                <a:extLst>
                  <a:ext uri="{FF2B5EF4-FFF2-40B4-BE49-F238E27FC236}">
                    <a16:creationId xmlns:a16="http://schemas.microsoft.com/office/drawing/2014/main" id="{3C7BA653-6E74-A464-10BD-57B4B1FA52C8}"/>
                  </a:ext>
                </a:extLst>
              </p:cNvPr>
              <p:cNvSpPr/>
              <p:nvPr/>
            </p:nvSpPr>
            <p:spPr>
              <a:xfrm rot="10765624">
                <a:off x="5090734" y="2414369"/>
                <a:ext cx="2028637" cy="2006320"/>
              </a:xfrm>
              <a:custGeom>
                <a:avLst/>
                <a:gdLst/>
                <a:ahLst/>
                <a:cxnLst/>
                <a:rect l="l" t="t" r="r" b="b"/>
                <a:pathLst>
                  <a:path w="2028536" h="2006220" extrusionOk="0">
                    <a:moveTo>
                      <a:pt x="2028673" y="1003293"/>
                    </a:moveTo>
                    <a:cubicBezTo>
                      <a:pt x="2028673" y="1557296"/>
                      <a:pt x="1574570" y="2006404"/>
                      <a:pt x="1014405" y="2006404"/>
                    </a:cubicBezTo>
                    <a:cubicBezTo>
                      <a:pt x="454240" y="2006404"/>
                      <a:pt x="136" y="1557296"/>
                      <a:pt x="136" y="1003293"/>
                    </a:cubicBezTo>
                    <a:cubicBezTo>
                      <a:pt x="136" y="449291"/>
                      <a:pt x="454240" y="183"/>
                      <a:pt x="1014404" y="183"/>
                    </a:cubicBezTo>
                    <a:cubicBezTo>
                      <a:pt x="1574569" y="183"/>
                      <a:pt x="2028673" y="449291"/>
                      <a:pt x="2028673" y="1003293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</p:grpSp>
        <p:grpSp>
          <p:nvGrpSpPr>
            <p:cNvPr id="7" name="Google Shape;91;p13">
              <a:extLst>
                <a:ext uri="{FF2B5EF4-FFF2-40B4-BE49-F238E27FC236}">
                  <a16:creationId xmlns:a16="http://schemas.microsoft.com/office/drawing/2014/main" id="{0AF982F9-D939-3552-C0E8-B30ACF1CC15D}"/>
                </a:ext>
              </a:extLst>
            </p:cNvPr>
            <p:cNvGrpSpPr/>
            <p:nvPr/>
          </p:nvGrpSpPr>
          <p:grpSpPr>
            <a:xfrm>
              <a:off x="4690787" y="1999494"/>
              <a:ext cx="2826698" cy="2838171"/>
              <a:chOff x="4690787" y="1999494"/>
              <a:chExt cx="2826698" cy="2838171"/>
            </a:xfrm>
          </p:grpSpPr>
          <p:sp>
            <p:nvSpPr>
              <p:cNvPr id="8" name="Google Shape;92;p13">
                <a:extLst>
                  <a:ext uri="{FF2B5EF4-FFF2-40B4-BE49-F238E27FC236}">
                    <a16:creationId xmlns:a16="http://schemas.microsoft.com/office/drawing/2014/main" id="{7032DA88-617B-384C-133E-3BCA345CE08C}"/>
                  </a:ext>
                </a:extLst>
              </p:cNvPr>
              <p:cNvSpPr/>
              <p:nvPr/>
            </p:nvSpPr>
            <p:spPr>
              <a:xfrm>
                <a:off x="4690787" y="1999494"/>
                <a:ext cx="2826698" cy="2838171"/>
              </a:xfrm>
              <a:custGeom>
                <a:avLst/>
                <a:gdLst/>
                <a:ahLst/>
                <a:cxnLst/>
                <a:rect l="l" t="t" r="r" b="b"/>
                <a:pathLst>
                  <a:path w="2826698" h="2838171" extrusionOk="0">
                    <a:moveTo>
                      <a:pt x="2025438" y="2203238"/>
                    </a:moveTo>
                    <a:cubicBezTo>
                      <a:pt x="1582914" y="2553902"/>
                      <a:pt x="950135" y="2487095"/>
                      <a:pt x="612088" y="2054020"/>
                    </a:cubicBezTo>
                    <a:cubicBezTo>
                      <a:pt x="274041" y="1620945"/>
                      <a:pt x="358736" y="985599"/>
                      <a:pt x="801261" y="634934"/>
                    </a:cubicBezTo>
                    <a:cubicBezTo>
                      <a:pt x="1243785" y="284270"/>
                      <a:pt x="1876563" y="351077"/>
                      <a:pt x="2214610" y="784152"/>
                    </a:cubicBezTo>
                    <a:cubicBezTo>
                      <a:pt x="2552657" y="1217226"/>
                      <a:pt x="2467962" y="1852573"/>
                      <a:pt x="2025438" y="2203238"/>
                    </a:cubicBezTo>
                    <a:close/>
                  </a:path>
                </a:pathLst>
              </a:custGeom>
              <a:noFill/>
              <a:ln>
                <a:noFill/>
              </a:ln>
            </p:spPr>
            <p:txBody>
              <a:bodyPr spcFirstLastPara="1" wrap="square" lIns="121900" tIns="60933" rIns="121900" bIns="60933" anchor="ctr" anchorCtr="0">
                <a:noAutofit/>
              </a:bodyPr>
              <a:lstStyle/>
              <a:p>
                <a:pPr marL="0" marR="0" lvl="0" indent="0" algn="l" defTabSz="914400" rtl="0" eaLnBrk="1" fontAlgn="auto" latinLnBrk="0" hangingPunct="1">
                  <a:lnSpc>
                    <a:spcPct val="100000"/>
                  </a:lnSpc>
                  <a:spcBef>
                    <a:spcPts val="0"/>
                  </a:spcBef>
                  <a:spcAft>
                    <a:spcPts val="0"/>
                  </a:spcAft>
                  <a:buClrTx/>
                  <a:buSzTx/>
                  <a:buFontTx/>
                  <a:buNone/>
                  <a:tabLst/>
                  <a:defRPr/>
                </a:pPr>
                <a:endParaRPr kumimoji="0" sz="2400" b="0" i="0" u="none" strike="noStrike" kern="1200" cap="none" spc="0" normalizeH="0" baseline="0" noProof="0" dirty="0">
                  <a:ln>
                    <a:noFill/>
                  </a:ln>
                  <a:solidFill>
                    <a:srgbClr val="000000"/>
                  </a:solidFill>
                  <a:effectLst/>
                  <a:uLnTx/>
                  <a:uFillTx/>
                  <a:latin typeface="Calibri"/>
                  <a:ea typeface="Calibri"/>
                  <a:cs typeface="Calibri"/>
                  <a:sym typeface="Calibri"/>
                </a:endParaRPr>
              </a:p>
            </p:txBody>
          </p:sp>
          <p:grpSp>
            <p:nvGrpSpPr>
              <p:cNvPr id="9" name="Google Shape;93;p13">
                <a:extLst>
                  <a:ext uri="{FF2B5EF4-FFF2-40B4-BE49-F238E27FC236}">
                    <a16:creationId xmlns:a16="http://schemas.microsoft.com/office/drawing/2014/main" id="{E8E139DA-127B-1396-4AA9-5F0342B37459}"/>
                  </a:ext>
                </a:extLst>
              </p:cNvPr>
              <p:cNvGrpSpPr/>
              <p:nvPr/>
            </p:nvGrpSpPr>
            <p:grpSpPr>
              <a:xfrm>
                <a:off x="4972102" y="3736706"/>
                <a:ext cx="1807077" cy="878712"/>
                <a:chOff x="4972102" y="3736706"/>
                <a:chExt cx="1807077" cy="878712"/>
              </a:xfrm>
            </p:grpSpPr>
            <p:sp>
              <p:nvSpPr>
                <p:cNvPr id="10" name="Google Shape;94;p13">
                  <a:extLst>
                    <a:ext uri="{FF2B5EF4-FFF2-40B4-BE49-F238E27FC236}">
                      <a16:creationId xmlns:a16="http://schemas.microsoft.com/office/drawing/2014/main" id="{8468FCFA-44F8-564C-8210-6FDAA30017FA}"/>
                    </a:ext>
                  </a:extLst>
                </p:cNvPr>
                <p:cNvSpPr/>
                <p:nvPr/>
              </p:nvSpPr>
              <p:spPr>
                <a:xfrm>
                  <a:off x="6577438" y="4243877"/>
                  <a:ext cx="201741" cy="19964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01741" h="199640" extrusionOk="0">
                      <a:moveTo>
                        <a:pt x="182649" y="47568"/>
                      </a:moveTo>
                      <a:cubicBezTo>
                        <a:pt x="199230" y="73020"/>
                        <a:pt x="204970" y="97404"/>
                        <a:pt x="199870" y="120719"/>
                      </a:cubicBezTo>
                      <a:cubicBezTo>
                        <a:pt x="194770" y="144034"/>
                        <a:pt x="179424" y="163845"/>
                        <a:pt x="153833" y="180152"/>
                      </a:cubicBezTo>
                      <a:cubicBezTo>
                        <a:pt x="127595" y="196870"/>
                        <a:pt x="102831" y="202768"/>
                        <a:pt x="79538" y="197846"/>
                      </a:cubicBezTo>
                      <a:cubicBezTo>
                        <a:pt x="56292" y="192994"/>
                        <a:pt x="36494" y="178020"/>
                        <a:pt x="20144" y="152922"/>
                      </a:cubicBezTo>
                      <a:cubicBezTo>
                        <a:pt x="8274" y="134701"/>
                        <a:pt x="1647" y="117755"/>
                        <a:pt x="263" y="102083"/>
                      </a:cubicBezTo>
                      <a:cubicBezTo>
                        <a:pt x="-1148" y="86528"/>
                        <a:pt x="1901" y="71743"/>
                        <a:pt x="9409" y="57729"/>
                      </a:cubicBezTo>
                      <a:cubicBezTo>
                        <a:pt x="16891" y="43832"/>
                        <a:pt x="29378" y="31310"/>
                        <a:pt x="46869" y="20165"/>
                      </a:cubicBezTo>
                      <a:cubicBezTo>
                        <a:pt x="64647" y="8836"/>
                        <a:pt x="81203" y="2250"/>
                        <a:pt x="96537" y="406"/>
                      </a:cubicBezTo>
                      <a:cubicBezTo>
                        <a:pt x="111799" y="-1392"/>
                        <a:pt x="126998" y="1463"/>
                        <a:pt x="142136" y="8972"/>
                      </a:cubicBezTo>
                      <a:cubicBezTo>
                        <a:pt x="157275" y="16482"/>
                        <a:pt x="170779" y="29347"/>
                        <a:pt x="182649" y="47568"/>
                      </a:cubicBezTo>
                      <a:close/>
                      <a:moveTo>
                        <a:pt x="133800" y="78394"/>
                      </a:moveTo>
                      <a:cubicBezTo>
                        <a:pt x="123546" y="62654"/>
                        <a:pt x="113240" y="53219"/>
                        <a:pt x="102882" y="50088"/>
                      </a:cubicBezTo>
                      <a:cubicBezTo>
                        <a:pt x="92452" y="47002"/>
                        <a:pt x="82147" y="48702"/>
                        <a:pt x="71968" y="55189"/>
                      </a:cubicBezTo>
                      <a:cubicBezTo>
                        <a:pt x="61502" y="61858"/>
                        <a:pt x="55595" y="70387"/>
                        <a:pt x="54248" y="80776"/>
                      </a:cubicBezTo>
                      <a:cubicBezTo>
                        <a:pt x="52901" y="91166"/>
                        <a:pt x="57908" y="105081"/>
                        <a:pt x="69270" y="122521"/>
                      </a:cubicBezTo>
                      <a:cubicBezTo>
                        <a:pt x="78831" y="137197"/>
                        <a:pt x="88815" y="145984"/>
                        <a:pt x="99225" y="148883"/>
                      </a:cubicBezTo>
                      <a:cubicBezTo>
                        <a:pt x="109609" y="151897"/>
                        <a:pt x="119926" y="150139"/>
                        <a:pt x="130177" y="143607"/>
                      </a:cubicBezTo>
                      <a:cubicBezTo>
                        <a:pt x="139998" y="137349"/>
                        <a:pt x="145644" y="128886"/>
                        <a:pt x="147113" y="118218"/>
                      </a:cubicBezTo>
                      <a:cubicBezTo>
                        <a:pt x="148584" y="107549"/>
                        <a:pt x="144146" y="94275"/>
                        <a:pt x="133800" y="78394"/>
                      </a:cubicBez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1" name="Google Shape;95;p13">
                  <a:extLst>
                    <a:ext uri="{FF2B5EF4-FFF2-40B4-BE49-F238E27FC236}">
                      <a16:creationId xmlns:a16="http://schemas.microsoft.com/office/drawing/2014/main" id="{3C13B231-C55F-170C-6BDE-69A9BF564729}"/>
                    </a:ext>
                  </a:extLst>
                </p:cNvPr>
                <p:cNvSpPr/>
                <p:nvPr/>
              </p:nvSpPr>
              <p:spPr>
                <a:xfrm>
                  <a:off x="6337217" y="4336878"/>
                  <a:ext cx="232651" cy="234932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32651" h="234932" extrusionOk="0">
                      <a:moveTo>
                        <a:pt x="232580" y="174162"/>
                      </a:moveTo>
                      <a:lnTo>
                        <a:pt x="181735" y="192462"/>
                      </a:lnTo>
                      <a:lnTo>
                        <a:pt x="79907" y="119932"/>
                      </a:lnTo>
                      <a:lnTo>
                        <a:pt x="115383" y="216344"/>
                      </a:lnTo>
                      <a:lnTo>
                        <a:pt x="64057" y="234817"/>
                      </a:lnTo>
                      <a:lnTo>
                        <a:pt x="-72" y="60538"/>
                      </a:lnTo>
                      <a:lnTo>
                        <a:pt x="51254" y="42065"/>
                      </a:lnTo>
                      <a:lnTo>
                        <a:pt x="152460" y="114012"/>
                      </a:lnTo>
                      <a:lnTo>
                        <a:pt x="117246" y="18315"/>
                      </a:lnTo>
                      <a:lnTo>
                        <a:pt x="168452" y="-11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2" name="Google Shape;96;p13">
                  <a:extLst>
                    <a:ext uri="{FF2B5EF4-FFF2-40B4-BE49-F238E27FC236}">
                      <a16:creationId xmlns:a16="http://schemas.microsoft.com/office/drawing/2014/main" id="{A1C67D2E-1ECE-AABD-30BA-A62E7EEF41E2}"/>
                    </a:ext>
                  </a:extLst>
                </p:cNvPr>
                <p:cNvSpPr/>
                <p:nvPr/>
              </p:nvSpPr>
              <p:spPr>
                <a:xfrm>
                  <a:off x="6030390" y="4425869"/>
                  <a:ext cx="177705" cy="189549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177705" h="189549" extrusionOk="0">
                      <a:moveTo>
                        <a:pt x="177634" y="183097"/>
                      </a:moveTo>
                      <a:lnTo>
                        <a:pt x="1613" y="189435"/>
                      </a:lnTo>
                      <a:lnTo>
                        <a:pt x="-72" y="143669"/>
                      </a:lnTo>
                      <a:lnTo>
                        <a:pt x="58986" y="141541"/>
                      </a:lnTo>
                      <a:lnTo>
                        <a:pt x="53848" y="1970"/>
                      </a:lnTo>
                      <a:lnTo>
                        <a:pt x="111755" y="-115"/>
                      </a:lnTo>
                      <a:lnTo>
                        <a:pt x="116892" y="139456"/>
                      </a:lnTo>
                      <a:lnTo>
                        <a:pt x="175950" y="13732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3" name="Google Shape;97;p13">
                  <a:extLst>
                    <a:ext uri="{FF2B5EF4-FFF2-40B4-BE49-F238E27FC236}">
                      <a16:creationId xmlns:a16="http://schemas.microsoft.com/office/drawing/2014/main" id="{ABCC4DDE-684E-BE3C-0D5C-1E02F73621D0}"/>
                    </a:ext>
                  </a:extLst>
                </p:cNvPr>
                <p:cNvSpPr/>
                <p:nvPr/>
              </p:nvSpPr>
              <p:spPr>
                <a:xfrm>
                  <a:off x="5775515" y="4395657"/>
                  <a:ext cx="210256" cy="21435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0256" h="214350" extrusionOk="0">
                      <a:moveTo>
                        <a:pt x="176467" y="214235"/>
                      </a:moveTo>
                      <a:lnTo>
                        <a:pt x="119467" y="203931"/>
                      </a:lnTo>
                      <a:lnTo>
                        <a:pt x="131265" y="140091"/>
                      </a:lnTo>
                      <a:lnTo>
                        <a:pt x="68979" y="128831"/>
                      </a:lnTo>
                      <a:lnTo>
                        <a:pt x="57181" y="192672"/>
                      </a:lnTo>
                      <a:lnTo>
                        <a:pt x="-72" y="182322"/>
                      </a:lnTo>
                      <a:lnTo>
                        <a:pt x="33645" y="-115"/>
                      </a:lnTo>
                      <a:lnTo>
                        <a:pt x="90898" y="10234"/>
                      </a:lnTo>
                      <a:lnTo>
                        <a:pt x="77259" y="84031"/>
                      </a:lnTo>
                      <a:lnTo>
                        <a:pt x="139545" y="95290"/>
                      </a:lnTo>
                      <a:lnTo>
                        <a:pt x="153183" y="21494"/>
                      </a:lnTo>
                      <a:lnTo>
                        <a:pt x="210185" y="31798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4" name="Google Shape;98;p13">
                  <a:extLst>
                    <a:ext uri="{FF2B5EF4-FFF2-40B4-BE49-F238E27FC236}">
                      <a16:creationId xmlns:a16="http://schemas.microsoft.com/office/drawing/2014/main" id="{103235E4-B964-D2BD-EA02-0CD72DE34DE3}"/>
                    </a:ext>
                  </a:extLst>
                </p:cNvPr>
                <p:cNvSpPr/>
                <p:nvPr/>
              </p:nvSpPr>
              <p:spPr>
                <a:xfrm>
                  <a:off x="5544167" y="4318538"/>
                  <a:ext cx="216242" cy="231830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6242" h="231830" extrusionOk="0">
                      <a:moveTo>
                        <a:pt x="142856" y="231715"/>
                      </a:moveTo>
                      <a:lnTo>
                        <a:pt x="-72" y="171671"/>
                      </a:lnTo>
                      <a:lnTo>
                        <a:pt x="15581" y="135226"/>
                      </a:lnTo>
                      <a:lnTo>
                        <a:pt x="105058" y="172815"/>
                      </a:lnTo>
                      <a:lnTo>
                        <a:pt x="116711" y="145686"/>
                      </a:lnTo>
                      <a:lnTo>
                        <a:pt x="33709" y="110816"/>
                      </a:lnTo>
                      <a:lnTo>
                        <a:pt x="48662" y="76001"/>
                      </a:lnTo>
                      <a:lnTo>
                        <a:pt x="131664" y="110870"/>
                      </a:lnTo>
                      <a:lnTo>
                        <a:pt x="146117" y="77220"/>
                      </a:lnTo>
                      <a:lnTo>
                        <a:pt x="54050" y="38542"/>
                      </a:lnTo>
                      <a:lnTo>
                        <a:pt x="70653" y="-115"/>
                      </a:lnTo>
                      <a:lnTo>
                        <a:pt x="216171" y="61017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5" name="Google Shape;99;p13">
                  <a:extLst>
                    <a:ext uri="{FF2B5EF4-FFF2-40B4-BE49-F238E27FC236}">
                      <a16:creationId xmlns:a16="http://schemas.microsoft.com/office/drawing/2014/main" id="{D3C2732A-C919-8B64-BE83-A45D18E52FB4}"/>
                    </a:ext>
                  </a:extLst>
                </p:cNvPr>
                <p:cNvSpPr/>
                <p:nvPr/>
              </p:nvSpPr>
              <p:spPr>
                <a:xfrm>
                  <a:off x="5185299" y="4108516"/>
                  <a:ext cx="289153" cy="284683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89153" h="284683" extrusionOk="0">
                      <a:moveTo>
                        <a:pt x="191465" y="284568"/>
                      </a:moveTo>
                      <a:lnTo>
                        <a:pt x="151289" y="247414"/>
                      </a:lnTo>
                      <a:lnTo>
                        <a:pt x="208358" y="158343"/>
                      </a:lnTo>
                      <a:lnTo>
                        <a:pt x="115691" y="214495"/>
                      </a:lnTo>
                      <a:lnTo>
                        <a:pt x="75608" y="177428"/>
                      </a:lnTo>
                      <a:lnTo>
                        <a:pt x="125950" y="82135"/>
                      </a:lnTo>
                      <a:lnTo>
                        <a:pt x="39917" y="144422"/>
                      </a:lnTo>
                      <a:lnTo>
                        <a:pt x="-72" y="107441"/>
                      </a:lnTo>
                      <a:lnTo>
                        <a:pt x="158183" y="-115"/>
                      </a:lnTo>
                      <a:lnTo>
                        <a:pt x="199667" y="38248"/>
                      </a:lnTo>
                      <a:lnTo>
                        <a:pt x="143042" y="145743"/>
                      </a:lnTo>
                      <a:lnTo>
                        <a:pt x="247597" y="82572"/>
                      </a:lnTo>
                      <a:lnTo>
                        <a:pt x="289082" y="120935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6" name="Google Shape;100;p13">
                  <a:extLst>
                    <a:ext uri="{FF2B5EF4-FFF2-40B4-BE49-F238E27FC236}">
                      <a16:creationId xmlns:a16="http://schemas.microsoft.com/office/drawing/2014/main" id="{EC5F2A84-E7DF-D97F-E406-C12FC0D602C8}"/>
                    </a:ext>
                  </a:extLst>
                </p:cNvPr>
                <p:cNvSpPr/>
                <p:nvPr/>
              </p:nvSpPr>
              <p:spPr>
                <a:xfrm>
                  <a:off x="5055982" y="3920671"/>
                  <a:ext cx="241872" cy="232211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41872" h="232211" extrusionOk="0">
                      <a:moveTo>
                        <a:pt x="84626" y="232096"/>
                      </a:moveTo>
                      <a:lnTo>
                        <a:pt x="-72" y="103371"/>
                      </a:lnTo>
                      <a:lnTo>
                        <a:pt x="33486" y="81775"/>
                      </a:lnTo>
                      <a:lnTo>
                        <a:pt x="86509" y="162360"/>
                      </a:lnTo>
                      <a:lnTo>
                        <a:pt x="111490" y="146283"/>
                      </a:lnTo>
                      <a:lnTo>
                        <a:pt x="62304" y="71529"/>
                      </a:lnTo>
                      <a:lnTo>
                        <a:pt x="94360" y="50898"/>
                      </a:lnTo>
                      <a:lnTo>
                        <a:pt x="143547" y="125652"/>
                      </a:lnTo>
                      <a:lnTo>
                        <a:pt x="174531" y="105711"/>
                      </a:lnTo>
                      <a:lnTo>
                        <a:pt x="119973" y="22793"/>
                      </a:lnTo>
                      <a:lnTo>
                        <a:pt x="155567" y="-115"/>
                      </a:lnTo>
                      <a:lnTo>
                        <a:pt x="241800" y="130942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  <p:sp>
              <p:nvSpPr>
                <p:cNvPr id="17" name="Google Shape;101;p13">
                  <a:extLst>
                    <a:ext uri="{FF2B5EF4-FFF2-40B4-BE49-F238E27FC236}">
                      <a16:creationId xmlns:a16="http://schemas.microsoft.com/office/drawing/2014/main" id="{A9B513B8-D644-C576-55A6-4DC55F13AE86}"/>
                    </a:ext>
                  </a:extLst>
                </p:cNvPr>
                <p:cNvSpPr/>
                <p:nvPr/>
              </p:nvSpPr>
              <p:spPr>
                <a:xfrm>
                  <a:off x="4972102" y="3736706"/>
                  <a:ext cx="219401" cy="211155"/>
                </a:xfrm>
                <a:custGeom>
                  <a:avLst/>
                  <a:gdLst/>
                  <a:ahLst/>
                  <a:cxnLst/>
                  <a:rect l="l" t="t" r="r" b="b"/>
                  <a:pathLst>
                    <a:path w="219401" h="211155" extrusionOk="0">
                      <a:moveTo>
                        <a:pt x="44187" y="211040"/>
                      </a:moveTo>
                      <a:lnTo>
                        <a:pt x="5429" y="110844"/>
                      </a:lnTo>
                      <a:cubicBezTo>
                        <a:pt x="-1031" y="94145"/>
                        <a:pt x="-1801" y="79762"/>
                        <a:pt x="3119" y="67697"/>
                      </a:cubicBezTo>
                      <a:cubicBezTo>
                        <a:pt x="8008" y="55553"/>
                        <a:pt x="16626" y="47145"/>
                        <a:pt x="28971" y="42475"/>
                      </a:cubicBezTo>
                      <a:cubicBezTo>
                        <a:pt x="39325" y="38557"/>
                        <a:pt x="49439" y="38387"/>
                        <a:pt x="59315" y="41966"/>
                      </a:cubicBezTo>
                      <a:cubicBezTo>
                        <a:pt x="65898" y="44352"/>
                        <a:pt x="72208" y="49098"/>
                        <a:pt x="78244" y="56204"/>
                      </a:cubicBezTo>
                      <a:cubicBezTo>
                        <a:pt x="76456" y="42613"/>
                        <a:pt x="78139" y="31502"/>
                        <a:pt x="83291" y="22871"/>
                      </a:cubicBezTo>
                      <a:cubicBezTo>
                        <a:pt x="88334" y="14190"/>
                        <a:pt x="96430" y="7741"/>
                        <a:pt x="107581" y="3522"/>
                      </a:cubicBezTo>
                      <a:cubicBezTo>
                        <a:pt x="116660" y="87"/>
                        <a:pt x="125632" y="-915"/>
                        <a:pt x="134494" y="516"/>
                      </a:cubicBezTo>
                      <a:cubicBezTo>
                        <a:pt x="143357" y="1950"/>
                        <a:pt x="151301" y="5491"/>
                        <a:pt x="158325" y="11140"/>
                      </a:cubicBezTo>
                      <a:cubicBezTo>
                        <a:pt x="162690" y="14635"/>
                        <a:pt x="167222" y="20687"/>
                        <a:pt x="171921" y="29293"/>
                      </a:cubicBezTo>
                      <a:cubicBezTo>
                        <a:pt x="178176" y="40742"/>
                        <a:pt x="182065" y="48436"/>
                        <a:pt x="183589" y="52375"/>
                      </a:cubicBezTo>
                      <a:lnTo>
                        <a:pt x="219330" y="144773"/>
                      </a:lnTo>
                      <a:close/>
                      <a:moveTo>
                        <a:pt x="91995" y="131051"/>
                      </a:moveTo>
                      <a:lnTo>
                        <a:pt x="82991" y="107775"/>
                      </a:lnTo>
                      <a:cubicBezTo>
                        <a:pt x="79761" y="99425"/>
                        <a:pt x="76088" y="94178"/>
                        <a:pt x="71971" y="92033"/>
                      </a:cubicBezTo>
                      <a:cubicBezTo>
                        <a:pt x="67745" y="89840"/>
                        <a:pt x="62883" y="89781"/>
                        <a:pt x="57388" y="91854"/>
                      </a:cubicBezTo>
                      <a:cubicBezTo>
                        <a:pt x="52290" y="93784"/>
                        <a:pt x="48948" y="96945"/>
                        <a:pt x="47360" y="101337"/>
                      </a:cubicBezTo>
                      <a:cubicBezTo>
                        <a:pt x="45742" y="105651"/>
                        <a:pt x="46502" y="111865"/>
                        <a:pt x="49641" y="119979"/>
                      </a:cubicBezTo>
                      <a:lnTo>
                        <a:pt x="58782" y="143610"/>
                      </a:lnTo>
                      <a:close/>
                      <a:moveTo>
                        <a:pt x="160809" y="105015"/>
                      </a:moveTo>
                      <a:lnTo>
                        <a:pt x="150252" y="77721"/>
                      </a:lnTo>
                      <a:cubicBezTo>
                        <a:pt x="146687" y="68505"/>
                        <a:pt x="142540" y="62624"/>
                        <a:pt x="137812" y="60078"/>
                      </a:cubicBezTo>
                      <a:cubicBezTo>
                        <a:pt x="133004" y="57563"/>
                        <a:pt x="127813" y="57360"/>
                        <a:pt x="122238" y="59469"/>
                      </a:cubicBezTo>
                      <a:cubicBezTo>
                        <a:pt x="117060" y="61428"/>
                        <a:pt x="113650" y="64885"/>
                        <a:pt x="112007" y="69842"/>
                      </a:cubicBezTo>
                      <a:cubicBezTo>
                        <a:pt x="110253" y="74750"/>
                        <a:pt x="111189" y="81890"/>
                        <a:pt x="114815" y="91264"/>
                      </a:cubicBezTo>
                      <a:lnTo>
                        <a:pt x="125327" y="118440"/>
                      </a:lnTo>
                      <a:close/>
                    </a:path>
                  </a:pathLst>
                </a:custGeom>
                <a:solidFill>
                  <a:srgbClr val="FFFFFF"/>
                </a:solidFill>
                <a:ln>
                  <a:noFill/>
                </a:ln>
              </p:spPr>
              <p:txBody>
                <a:bodyPr spcFirstLastPara="1" wrap="square" lIns="121900" tIns="60933" rIns="121900" bIns="60933" anchor="ctr" anchorCtr="0">
                  <a:noAutofit/>
                </a:bodyPr>
                <a:lstStyle/>
                <a:p>
                  <a:pPr marL="0" marR="0" lvl="0" indent="0" algn="l" defTabSz="914400" rtl="0" eaLnBrk="1" fontAlgn="auto" latinLnBrk="0" hangingPunct="1">
                    <a:lnSpc>
                      <a:spcPct val="100000"/>
                    </a:lnSpc>
                    <a:spcBef>
                      <a:spcPts val="0"/>
                    </a:spcBef>
                    <a:spcAft>
                      <a:spcPts val="0"/>
                    </a:spcAft>
                    <a:buClrTx/>
                    <a:buSzTx/>
                    <a:buFontTx/>
                    <a:buNone/>
                    <a:tabLst/>
                    <a:defRPr/>
                  </a:pPr>
                  <a:endParaRPr kumimoji="0" sz="2400" b="0" i="0" u="none" strike="noStrike" kern="1200" cap="none" spc="0" normalizeH="0" baseline="0" noProof="0" dirty="0">
                    <a:ln>
                      <a:noFill/>
                    </a:ln>
                    <a:solidFill>
                      <a:srgbClr val="000000"/>
                    </a:solidFill>
                    <a:effectLst/>
                    <a:uLnTx/>
                    <a:uFillTx/>
                    <a:latin typeface="Calibri"/>
                    <a:ea typeface="Calibri"/>
                    <a:cs typeface="Calibri"/>
                    <a:sym typeface="Calibri"/>
                  </a:endParaRPr>
                </a:p>
              </p:txBody>
            </p:sp>
          </p:grpSp>
        </p:grpSp>
      </p:grpSp>
    </p:spTree>
    <p:extLst>
      <p:ext uri="{BB962C8B-B14F-4D97-AF65-F5344CB8AC3E}">
        <p14:creationId xmlns:p14="http://schemas.microsoft.com/office/powerpoint/2010/main" val="241951877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28" name="Picture 4" descr="same spider man 7 | MBSE TOOL; MBSE TOOL; MBSE TOOL; MBSE TOOL; MBSE TOOL; MBSE TOOL; MBSE TOOL | image tagged in same spider man 7 | made w/ Imgflip meme maker">
            <a:extLst>
              <a:ext uri="{FF2B5EF4-FFF2-40B4-BE49-F238E27FC236}">
                <a16:creationId xmlns:a16="http://schemas.microsoft.com/office/drawing/2014/main" id="{36EF1B65-70C0-BA85-C931-A1241A8BD00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2197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 descr="same spider man 7 | INTEROPERABILITY TOOL; INTEROPERABILITY TOOL; INTEROPERABILITY TOOL; INTEROPERABILITY TOOL; INTEROPERABILITY TOOL; INTEROPERABILITY TOOL; INTEROPERABILITY TOOL | image tagged in same spider man 7 | made w/ Imgflip meme maker">
            <a:extLst>
              <a:ext uri="{FF2B5EF4-FFF2-40B4-BE49-F238E27FC236}">
                <a16:creationId xmlns:a16="http://schemas.microsoft.com/office/drawing/2014/main" id="{AC856837-6903-D42C-7D42-C2FAFAB2E63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60946" y="0"/>
            <a:ext cx="5219700" cy="47625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 descr="psst spiderman | WE NEED INTEROPERABILITY | image tagged in psst spiderman | made w/ Imgflip meme maker">
            <a:extLst>
              <a:ext uri="{FF2B5EF4-FFF2-40B4-BE49-F238E27FC236}">
                <a16:creationId xmlns:a16="http://schemas.microsoft.com/office/drawing/2014/main" id="{7D2154C6-5025-CD7D-FA2C-DE0B326B43E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30977" y="3840199"/>
            <a:ext cx="3620039" cy="301780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01772218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A876995-AE2F-024D-9647-1D835CD6A79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Challenges of interoperability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859241ED-615A-A376-6773-BB3803ABEDB0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Universal vs. specific</a:t>
            </a:r>
          </a:p>
          <a:p>
            <a:r>
              <a:rPr lang="en-US" dirty="0"/>
              <a:t>Open vs. closed format</a:t>
            </a:r>
          </a:p>
          <a:p>
            <a:r>
              <a:rPr lang="en-US" dirty="0"/>
              <a:t>Semantic mapping</a:t>
            </a:r>
          </a:p>
          <a:p>
            <a:r>
              <a:rPr lang="en-US" dirty="0"/>
              <a:t>Possibility for customizations</a:t>
            </a:r>
          </a:p>
          <a:p>
            <a:r>
              <a:rPr lang="en-US" dirty="0"/>
              <a:t>Standard vs. tools</a:t>
            </a:r>
          </a:p>
          <a:p>
            <a:r>
              <a:rPr lang="en-US" dirty="0"/>
              <a:t>Identity of the transferred elements</a:t>
            </a:r>
          </a:p>
          <a:p>
            <a:r>
              <a:rPr lang="en-US" dirty="0"/>
              <a:t>Traceability</a:t>
            </a:r>
          </a:p>
          <a:p>
            <a:r>
              <a:rPr lang="en-US" dirty="0"/>
              <a:t>Merge conflicts</a:t>
            </a:r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1030427914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5F833C0-88FE-5017-D0FB-1B9885668B2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rmAutofit fontScale="90000"/>
          </a:bodyPr>
          <a:lstStyle/>
          <a:p>
            <a:r>
              <a:rPr lang="en-US" dirty="0"/>
              <a:t>Model Driven Engineering &amp; </a:t>
            </a:r>
            <a:br>
              <a:rPr lang="en-US" dirty="0"/>
            </a:br>
            <a:r>
              <a:rPr lang="en-US" dirty="0"/>
              <a:t>Domain Specific Languages</a:t>
            </a:r>
            <a:endParaRPr lang="nl-NL" dirty="0"/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ED907C0E-4E26-8AD7-1645-5C317EA1DC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2955290"/>
          </a:xfrm>
        </p:spPr>
        <p:txBody>
          <a:bodyPr/>
          <a:lstStyle/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Capture business knowledge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it as the single source of truth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Use jargon, conventions, and notations of the domain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Accessible for subject matter experts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r>
              <a:rPr lang="en-US" dirty="0"/>
              <a:t>Actionable/executable with interpreters and generators</a:t>
            </a:r>
          </a:p>
          <a:p>
            <a:pPr marL="342900" indent="-342900">
              <a:buFont typeface="Arial" panose="020B0604020202020204" pitchFamily="34" charset="0"/>
              <a:buChar char="•"/>
            </a:pPr>
            <a:endParaRPr lang="nl-NL" dirty="0"/>
          </a:p>
        </p:txBody>
      </p:sp>
      <p:sp>
        <p:nvSpPr>
          <p:cNvPr id="7" name="TextBox 6">
            <a:extLst>
              <a:ext uri="{FF2B5EF4-FFF2-40B4-BE49-F238E27FC236}">
                <a16:creationId xmlns:a16="http://schemas.microsoft.com/office/drawing/2014/main" id="{F206456E-3674-C781-3733-29186F18AFC9}"/>
              </a:ext>
            </a:extLst>
          </p:cNvPr>
          <p:cNvSpPr txBox="1"/>
          <p:nvPr/>
        </p:nvSpPr>
        <p:spPr>
          <a:xfrm>
            <a:off x="904875" y="4753011"/>
            <a:ext cx="10382250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A14C13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Banking		Insurance	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800" b="1" i="0" u="none" strike="noStrike" kern="1200" cap="none" spc="0" normalizeH="0" baseline="0" noProof="0" dirty="0">
                <a:ln>
                  <a:noFill/>
                </a:ln>
                <a:solidFill>
                  <a:srgbClr val="A14C13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Taxes		Automotive		Space		Railway</a:t>
            </a:r>
          </a:p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1200"/>
              </a:spcAft>
              <a:buClrTx/>
              <a:buSzTx/>
              <a:buFontTx/>
              <a:buNone/>
              <a:tabLst/>
              <a:defRPr/>
            </a:pPr>
            <a:r>
              <a:rPr kumimoji="0" lang="nl-NL" sz="2800" b="1" i="0" u="none" strike="noStrike" kern="1200" cap="none" spc="0" normalizeH="0" baseline="0" noProof="0" dirty="0">
                <a:ln>
                  <a:noFill/>
                </a:ln>
                <a:solidFill>
                  <a:srgbClr val="A14C13"/>
                </a:solidFill>
                <a:effectLst/>
                <a:uLnTx/>
                <a:uFillTx/>
                <a:latin typeface="Ink Free" panose="03080402000500000000" pitchFamily="66" charset="0"/>
                <a:ea typeface="+mn-ea"/>
                <a:cs typeface="+mn-cs"/>
              </a:rPr>
              <a:t>Healthcare	     Cyber-physical systems	Game development</a:t>
            </a:r>
          </a:p>
        </p:txBody>
      </p:sp>
    </p:spTree>
    <p:extLst>
      <p:ext uri="{BB962C8B-B14F-4D97-AF65-F5344CB8AC3E}">
        <p14:creationId xmlns:p14="http://schemas.microsoft.com/office/powerpoint/2010/main" val="35738376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D0857EF0-DD27-8148-58C9-E291A21C987D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MBSE vs MDE &amp; DSLs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647F43D-7B0B-1542-F225-36F1D1E86A22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Languages to capture the domain of System Engineering</a:t>
            </a:r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endParaRPr lang="en-US" dirty="0"/>
          </a:p>
          <a:p>
            <a:r>
              <a:rPr lang="en-US" dirty="0"/>
              <a:t>Domain-Specific Extensions on top of them</a:t>
            </a:r>
          </a:p>
          <a:p>
            <a:r>
              <a:rPr lang="en-US" dirty="0"/>
              <a:t>MBSE tools to create, edit, and share models</a:t>
            </a:r>
            <a:endParaRPr lang="nl-NL" dirty="0"/>
          </a:p>
        </p:txBody>
      </p:sp>
      <p:pic>
        <p:nvPicPr>
          <p:cNvPr id="4" name="Picture 8">
            <a:extLst>
              <a:ext uri="{FF2B5EF4-FFF2-40B4-BE49-F238E27FC236}">
                <a16:creationId xmlns:a16="http://schemas.microsoft.com/office/drawing/2014/main" id="{6506A44D-DEDE-1DC9-4D61-6F693AEF41A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5267" y="2076779"/>
            <a:ext cx="1466850" cy="14668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26">
            <a:extLst>
              <a:ext uri="{FF2B5EF4-FFF2-40B4-BE49-F238E27FC236}">
                <a16:creationId xmlns:a16="http://schemas.microsoft.com/office/drawing/2014/main" id="{58C89225-FA81-DFFA-2980-1CC323A660B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569729" y="2259612"/>
            <a:ext cx="3390900" cy="1209675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6" name="Picture 10">
            <a:extLst>
              <a:ext uri="{FF2B5EF4-FFF2-40B4-BE49-F238E27FC236}">
                <a16:creationId xmlns:a16="http://schemas.microsoft.com/office/drawing/2014/main" id="{24B8A9F3-D405-A9EE-B09B-A75956D2234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90500" y="5176574"/>
            <a:ext cx="3323298" cy="139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7" name="Picture 2">
            <a:extLst>
              <a:ext uri="{FF2B5EF4-FFF2-40B4-BE49-F238E27FC236}">
                <a16:creationId xmlns:a16="http://schemas.microsoft.com/office/drawing/2014/main" id="{F1356895-A436-1A4F-FF95-3C93900895D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745157" y="5342806"/>
            <a:ext cx="2646474" cy="8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4">
            <a:extLst>
              <a:ext uri="{FF2B5EF4-FFF2-40B4-BE49-F238E27FC236}">
                <a16:creationId xmlns:a16="http://schemas.microsoft.com/office/drawing/2014/main" id="{34D88775-E93B-2ABD-082F-3F37396B9A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637110" y="5374640"/>
            <a:ext cx="2522126" cy="750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1AFEFE-7A02-D25F-4D57-6F3A28E1AE7D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837420" y="5254282"/>
            <a:ext cx="2354580" cy="9960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294860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6" end="6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3C5AA1B-70F0-18F5-5D3E-468E864E4839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MBSE built with MDE tools</a:t>
            </a:r>
            <a:endParaRPr lang="nl-NL" dirty="0"/>
          </a:p>
        </p:txBody>
      </p:sp>
      <p:pic>
        <p:nvPicPr>
          <p:cNvPr id="6" name="Picture 10">
            <a:extLst>
              <a:ext uri="{FF2B5EF4-FFF2-40B4-BE49-F238E27FC236}">
                <a16:creationId xmlns:a16="http://schemas.microsoft.com/office/drawing/2014/main" id="{682DE926-09DD-26CA-889A-6A89AEE8FB8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22998" y="1574643"/>
            <a:ext cx="3323298" cy="139364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15C51FD4-FF9E-E77B-F168-228EA00BAA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35038" y="5060798"/>
            <a:ext cx="2646474" cy="8143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29B85F3E-BDF9-FF9D-3464-89F43F7496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109573" y="2905439"/>
            <a:ext cx="2522126" cy="75063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0" name="Picture 6">
            <a:extLst>
              <a:ext uri="{FF2B5EF4-FFF2-40B4-BE49-F238E27FC236}">
                <a16:creationId xmlns:a16="http://schemas.microsoft.com/office/drawing/2014/main" id="{5411DE6C-F33F-FB9D-A77B-7724630C63F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909979" y="5094898"/>
            <a:ext cx="2351567" cy="62330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B90603B2-2DCC-8B5D-6205-A58C24E935F8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3756213" y="4201324"/>
            <a:ext cx="1965776" cy="583180"/>
          </a:xfrm>
          <a:prstGeom prst="rect">
            <a:avLst/>
          </a:prstGeom>
        </p:spPr>
      </p:pic>
      <p:pic>
        <p:nvPicPr>
          <p:cNvPr id="9" name="Picture 4" descr="Eclipse Modeling Framework - Wikipedia">
            <a:extLst>
              <a:ext uri="{FF2B5EF4-FFF2-40B4-BE49-F238E27FC236}">
                <a16:creationId xmlns:a16="http://schemas.microsoft.com/office/drawing/2014/main" id="{DED97787-7206-16AD-36D6-0D8F50D12BFC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99412" y="1662488"/>
            <a:ext cx="2176555" cy="972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" name="Picture 4" descr="Logo Sirius">
            <a:extLst>
              <a:ext uri="{FF2B5EF4-FFF2-40B4-BE49-F238E27FC236}">
                <a16:creationId xmlns:a16="http://schemas.microsoft.com/office/drawing/2014/main" id="{580B12BF-8072-8450-93EA-08972DC0620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82868" y="2943992"/>
            <a:ext cx="2262875" cy="69095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32" name="Picture 8">
            <a:extLst>
              <a:ext uri="{FF2B5EF4-FFF2-40B4-BE49-F238E27FC236}">
                <a16:creationId xmlns:a16="http://schemas.microsoft.com/office/drawing/2014/main" id="{94C95212-8FBB-5949-3CF4-5BFB023EB49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062483" y="3942201"/>
            <a:ext cx="1044327" cy="104432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B836BFE-604D-8351-47C9-E0A6A2F9A3E9}"/>
              </a:ext>
            </a:extLst>
      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6195928" y="4355663"/>
            <a:ext cx="1917322" cy="90530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B650EC17-6875-5B3F-06E9-7E158B2EA60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996180" y="4882409"/>
            <a:ext cx="1826471" cy="182647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Java (programming language) - Wikipedia">
            <a:extLst>
              <a:ext uri="{FF2B5EF4-FFF2-40B4-BE49-F238E27FC236}">
                <a16:creationId xmlns:a16="http://schemas.microsoft.com/office/drawing/2014/main" id="{F7A40958-FC5C-3CC7-9AD3-1B1C3562901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488771" y="1336171"/>
            <a:ext cx="1172609" cy="215011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4" descr="TypeScript - Wikipedia">
            <a:extLst>
              <a:ext uri="{FF2B5EF4-FFF2-40B4-BE49-F238E27FC236}">
                <a16:creationId xmlns:a16="http://schemas.microsoft.com/office/drawing/2014/main" id="{F0453D9E-0306-49BB-9729-A5221AE1BEF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112555" y="1881754"/>
            <a:ext cx="883625" cy="88362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10" descr="Python (programming language) - Wikipedia">
            <a:extLst>
              <a:ext uri="{FF2B5EF4-FFF2-40B4-BE49-F238E27FC236}">
                <a16:creationId xmlns:a16="http://schemas.microsoft.com/office/drawing/2014/main" id="{AB0FF858-C8DE-2A12-8F64-09E20F84DBF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061129" y="3326302"/>
            <a:ext cx="1121410" cy="12317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6" name="Picture 6">
            <a:extLst>
              <a:ext uri="{FF2B5EF4-FFF2-40B4-BE49-F238E27FC236}">
                <a16:creationId xmlns:a16="http://schemas.microsoft.com/office/drawing/2014/main" id="{FC629656-3131-8436-8383-429200CF8C8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1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55959" y="3812003"/>
            <a:ext cx="1047750" cy="104775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C90E3B6E-B128-7FCC-700C-13DFE029A95C}"/>
              </a:ext>
            </a:extLst>
          </p:cNvPr>
          <p:cNvPicPr>
            <a:picLocks noChangeAspect="1"/>
          </p:cNvPicPr>
          <p:nvPr/>
        </p:nvPicPr>
        <p:blipFill>
          <a:blip r:embed="rId17">
            <a:extLst>
              <a:ext uri="{96DAC541-7B7A-43D3-8B79-37D633B846F1}">
                <asvg:svgBlip xmlns:asvg="http://schemas.microsoft.com/office/drawing/2016/SVG/main" r:embed="rId18"/>
              </a:ext>
            </a:extLst>
          </a:blip>
          <a:stretch>
            <a:fillRect/>
          </a:stretch>
        </p:blipFill>
        <p:spPr>
          <a:xfrm>
            <a:off x="6891971" y="5499226"/>
            <a:ext cx="1390052" cy="1390052"/>
          </a:xfrm>
          <a:prstGeom prst="rect">
            <a:avLst/>
          </a:prstGeom>
        </p:spPr>
      </p:pic>
      <p:pic>
        <p:nvPicPr>
          <p:cNvPr id="18" name="Graphic 17">
            <a:extLst>
              <a:ext uri="{FF2B5EF4-FFF2-40B4-BE49-F238E27FC236}">
                <a16:creationId xmlns:a16="http://schemas.microsoft.com/office/drawing/2014/main" id="{6C2CB092-5263-96DC-D340-B239D83E3F2E}"/>
              </a:ext>
            </a:extLst>
          </p:cNvPr>
          <p:cNvPicPr>
            <a:picLocks noChangeAspect="1"/>
          </p:cNvPicPr>
          <p:nvPr/>
        </p:nvPicPr>
        <p:blipFill>
          <a:blip r:embed="rId19">
            <a:extLst>
              <a:ext uri="{96DAC541-7B7A-43D3-8B79-37D633B846F1}">
                <asvg:svgBlip xmlns:asvg="http://schemas.microsoft.com/office/drawing/2016/SVG/main" r:embed="rId20"/>
              </a:ext>
            </a:extLst>
          </a:blip>
          <a:stretch>
            <a:fillRect/>
          </a:stretch>
        </p:blipFill>
        <p:spPr>
          <a:xfrm>
            <a:off x="7154589" y="1472592"/>
            <a:ext cx="1307199" cy="1307199"/>
          </a:xfrm>
          <a:prstGeom prst="rect">
            <a:avLst/>
          </a:prstGeom>
        </p:spPr>
      </p:pic>
      <p:pic>
        <p:nvPicPr>
          <p:cNvPr id="19" name="Picture 8" descr="C++ - Wikipedia">
            <a:extLst>
              <a:ext uri="{FF2B5EF4-FFF2-40B4-BE49-F238E27FC236}">
                <a16:creationId xmlns:a16="http://schemas.microsoft.com/office/drawing/2014/main" id="{170AE406-F8B5-28F3-5E9F-86C841AC333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8955950" y="4973117"/>
            <a:ext cx="969892" cy="1091981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31050F22-FB8B-0A32-E359-D1ED11866F1A}"/>
              </a:ext>
            </a:extLst>
          </p:cNvPr>
          <p:cNvPicPr>
            <a:picLocks noChangeAspect="1"/>
          </p:cNvPicPr>
          <p:nvPr/>
        </p:nvPicPr>
        <p:blipFill>
          <a:blip r:embed="rId22"/>
          <a:stretch>
            <a:fillRect/>
          </a:stretch>
        </p:blipFill>
        <p:spPr>
          <a:xfrm>
            <a:off x="7099449" y="3035297"/>
            <a:ext cx="1149980" cy="110398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90F87711-C0F6-B11B-6A3D-BD2EF7EDBEC3}"/>
              </a:ext>
            </a:extLst>
          </p:cNvPr>
          <p:cNvPicPr>
            <a:picLocks noChangeAspect="1"/>
          </p:cNvPicPr>
          <p:nvPr/>
        </p:nvPicPr>
        <p:blipFill>
          <a:blip r:embed="rId2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555399" y="5795644"/>
            <a:ext cx="2354580" cy="996068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8F3D2E77-A959-7073-8C4F-B2E45A3B40F3}"/>
              </a:ext>
            </a:extLst>
          </p:cNvPr>
          <p:cNvPicPr>
            <a:picLocks noChangeAspect="1"/>
          </p:cNvPicPr>
          <p:nvPr/>
        </p:nvPicPr>
        <p:blipFill>
          <a:blip r:embed="rId2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50524" y="6017544"/>
            <a:ext cx="1645403" cy="72630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83445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EB868497-4582-D876-E7E1-6239B6179D0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914399"/>
            <a:ext cx="12192000" cy="4848225"/>
          </a:xfrm>
        </p:spPr>
        <p:txBody>
          <a:bodyPr/>
          <a:lstStyle/>
          <a:p>
            <a:r>
              <a:rPr lang="en-US" b="0" dirty="0"/>
              <a:t>We want to choose a tool </a:t>
            </a:r>
            <a:br>
              <a:rPr lang="en-US" b="0" dirty="0"/>
            </a:br>
            <a:r>
              <a:rPr lang="en-US" b="0" dirty="0"/>
              <a:t>that fits our project</a:t>
            </a:r>
            <a:br>
              <a:rPr lang="en-US" b="0" dirty="0"/>
            </a:br>
            <a:r>
              <a:rPr lang="en-US" b="0" dirty="0"/>
              <a:t>without having to restart </a:t>
            </a:r>
            <a:br>
              <a:rPr lang="en-US" b="0" dirty="0"/>
            </a:br>
            <a:r>
              <a:rPr lang="en-US" b="0" dirty="0"/>
              <a:t>from scratch </a:t>
            </a:r>
            <a:endParaRPr lang="nl-NL" b="0" dirty="0"/>
          </a:p>
        </p:txBody>
      </p:sp>
    </p:spTree>
    <p:extLst>
      <p:ext uri="{BB962C8B-B14F-4D97-AF65-F5344CB8AC3E}">
        <p14:creationId xmlns:p14="http://schemas.microsoft.com/office/powerpoint/2010/main" val="3570822590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BDE7421-ADD1-1F9F-62BE-2F20F802D9A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real-world case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65564A16-369A-CAC0-6D48-802735703E3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1002075"/>
          </a:xfrm>
        </p:spPr>
        <p:txBody>
          <a:bodyPr/>
          <a:lstStyle/>
          <a:p>
            <a:r>
              <a:rPr lang="en-US" dirty="0"/>
              <a:t>Customers use different software to work with their specific tools. </a:t>
            </a:r>
            <a:br>
              <a:rPr lang="en-US" dirty="0"/>
            </a:br>
            <a:endParaRPr lang="nl-NL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E38579C5-6DE2-5773-6AA2-C25EC2AEBE3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35772" y="2694938"/>
            <a:ext cx="1307199" cy="1307199"/>
          </a:xfrm>
          <a:prstGeom prst="rect">
            <a:avLst/>
          </a:prstGeom>
        </p:spPr>
      </p:pic>
      <p:pic>
        <p:nvPicPr>
          <p:cNvPr id="1026" name="Picture 2" descr="C# .Net: Is Still Relevant? Is Learning Enough for Starting with Web  Programming?">
            <a:extLst>
              <a:ext uri="{FF2B5EF4-FFF2-40B4-BE49-F238E27FC236}">
                <a16:creationId xmlns:a16="http://schemas.microsoft.com/office/drawing/2014/main" id="{7C057C32-5447-824B-24B5-462FC6E747EE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636" y="2971638"/>
            <a:ext cx="3485864" cy="130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 descr="TypeScript - Wikipedia">
            <a:extLst>
              <a:ext uri="{FF2B5EF4-FFF2-40B4-BE49-F238E27FC236}">
                <a16:creationId xmlns:a16="http://schemas.microsoft.com/office/drawing/2014/main" id="{B8130707-A85C-28AC-2ADF-595BFA2432F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930" y="476504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cxnSp>
        <p:nvCxnSpPr>
          <p:cNvPr id="11" name="Straight Connector 10">
            <a:extLst>
              <a:ext uri="{FF2B5EF4-FFF2-40B4-BE49-F238E27FC236}">
                <a16:creationId xmlns:a16="http://schemas.microsoft.com/office/drawing/2014/main" id="{95C7EE03-5054-170E-F4D8-5B59582F9FD4}"/>
              </a:ext>
            </a:extLst>
          </p:cNvPr>
          <p:cNvCxnSpPr>
            <a:cxnSpLocks/>
          </p:cNvCxnSpPr>
          <p:nvPr/>
        </p:nvCxnSpPr>
        <p:spPr>
          <a:xfrm>
            <a:off x="5029200" y="2560320"/>
            <a:ext cx="0" cy="3749040"/>
          </a:xfrm>
          <a:prstGeom prst="line">
            <a:avLst/>
          </a:prstGeom>
          <a:ln w="12700">
            <a:prstDash val="lg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pic>
        <p:nvPicPr>
          <p:cNvPr id="1030" name="Picture 6" descr="Intro to Use Case Types | Systems Flow, Inc">
            <a:extLst>
              <a:ext uri="{FF2B5EF4-FFF2-40B4-BE49-F238E27FC236}">
                <a16:creationId xmlns:a16="http://schemas.microsoft.com/office/drawing/2014/main" id="{E0B5F33F-2F35-43B9-9F3F-971F9F483DB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583" y="2667590"/>
            <a:ext cx="243840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ntro to Use Case Types | Systems Flow, Inc">
            <a:extLst>
              <a:ext uri="{FF2B5EF4-FFF2-40B4-BE49-F238E27FC236}">
                <a16:creationId xmlns:a16="http://schemas.microsoft.com/office/drawing/2014/main" id="{06CD62DA-9452-B490-72DA-F2DB6533E1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2667591"/>
            <a:ext cx="243840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Picture 6" descr="Intro to Use Case Types | Systems Flow, Inc">
            <a:extLst>
              <a:ext uri="{FF2B5EF4-FFF2-40B4-BE49-F238E27FC236}">
                <a16:creationId xmlns:a16="http://schemas.microsoft.com/office/drawing/2014/main" id="{ACE9F5BE-147B-66E4-3D31-550C5BCFCE5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717583" y="4600439"/>
            <a:ext cx="243840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5" name="Picture 6" descr="Intro to Use Case Types | Systems Flow, Inc">
            <a:extLst>
              <a:ext uri="{FF2B5EF4-FFF2-40B4-BE49-F238E27FC236}">
                <a16:creationId xmlns:a16="http://schemas.microsoft.com/office/drawing/2014/main" id="{B44EC69F-53E2-633D-516E-5AD91432EBD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029200" y="4600440"/>
            <a:ext cx="243840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16" name="TextBox 15">
            <a:extLst>
              <a:ext uri="{FF2B5EF4-FFF2-40B4-BE49-F238E27FC236}">
                <a16:creationId xmlns:a16="http://schemas.microsoft.com/office/drawing/2014/main" id="{24DABCC8-40E6-901E-6762-1EDD22B1317D}"/>
              </a:ext>
            </a:extLst>
          </p:cNvPr>
          <p:cNvSpPr txBox="1"/>
          <p:nvPr/>
        </p:nvSpPr>
        <p:spPr>
          <a:xfrm>
            <a:off x="2954943" y="2433258"/>
            <a:ext cx="1963679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Language engineer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7" name="TextBox 16">
            <a:extLst>
              <a:ext uri="{FF2B5EF4-FFF2-40B4-BE49-F238E27FC236}">
                <a16:creationId xmlns:a16="http://schemas.microsoft.com/office/drawing/2014/main" id="{C6609A81-0267-010D-25A3-046F2CDC642B}"/>
              </a:ext>
            </a:extLst>
          </p:cNvPr>
          <p:cNvSpPr txBox="1"/>
          <p:nvPr/>
        </p:nvSpPr>
        <p:spPr>
          <a:xfrm>
            <a:off x="3427177" y="4367170"/>
            <a:ext cx="101181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Designer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8" name="TextBox 17">
            <a:extLst>
              <a:ext uri="{FF2B5EF4-FFF2-40B4-BE49-F238E27FC236}">
                <a16:creationId xmlns:a16="http://schemas.microsoft.com/office/drawing/2014/main" id="{DC904F37-48D2-8E2F-40C0-B6F0C8EBF045}"/>
              </a:ext>
            </a:extLst>
          </p:cNvPr>
          <p:cNvSpPr txBox="1"/>
          <p:nvPr/>
        </p:nvSpPr>
        <p:spPr>
          <a:xfrm>
            <a:off x="5293234" y="2433258"/>
            <a:ext cx="19103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Software engineer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9" name="TextBox 18">
            <a:extLst>
              <a:ext uri="{FF2B5EF4-FFF2-40B4-BE49-F238E27FC236}">
                <a16:creationId xmlns:a16="http://schemas.microsoft.com/office/drawing/2014/main" id="{C906BB17-7442-6482-B6D3-3566F2CCDCEA}"/>
              </a:ext>
            </a:extLst>
          </p:cNvPr>
          <p:cNvSpPr txBox="1"/>
          <p:nvPr/>
        </p:nvSpPr>
        <p:spPr>
          <a:xfrm>
            <a:off x="5731014" y="4369866"/>
            <a:ext cx="1034770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18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Operator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3074" name="Picture 2" descr="What is a CAD/CAM system?">
            <a:extLst>
              <a:ext uri="{FF2B5EF4-FFF2-40B4-BE49-F238E27FC236}">
                <a16:creationId xmlns:a16="http://schemas.microsoft.com/office/drawing/2014/main" id="{9577D66B-E401-B742-F88D-C5DE393C8D4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7443" y="4705214"/>
            <a:ext cx="2857500" cy="1600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</p:spTree>
    <p:extLst>
      <p:ext uri="{BB962C8B-B14F-4D97-AF65-F5344CB8AC3E}">
        <p14:creationId xmlns:p14="http://schemas.microsoft.com/office/powerpoint/2010/main" val="112597730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/>
      <p:bldP spid="17" grpId="0"/>
      <p:bldP spid="18" grpId="0"/>
      <p:bldP spid="19" grpId="0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2CF9DECC-F4F5-6396-C190-E07BF2FD57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788BDDB-9531-AD8E-28E6-91CBF2D2337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The </a:t>
            </a:r>
            <a:r>
              <a:rPr lang="en-US"/>
              <a:t>real-world case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F119BDE-6F9B-9632-6660-AB575B085D9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1450340"/>
          </a:xfrm>
        </p:spPr>
        <p:txBody>
          <a:bodyPr/>
          <a:lstStyle/>
          <a:p>
            <a:r>
              <a:rPr lang="en-US" dirty="0"/>
              <a:t>Customers use different software to work with their tools. </a:t>
            </a:r>
            <a:br>
              <a:rPr lang="en-US" dirty="0"/>
            </a:br>
            <a:r>
              <a:rPr lang="en-US" dirty="0"/>
              <a:t>The next generation of software uses </a:t>
            </a:r>
            <a:r>
              <a:rPr lang="en-US" dirty="0" err="1"/>
              <a:t>LionWeb</a:t>
            </a:r>
            <a:r>
              <a:rPr lang="en-US" dirty="0"/>
              <a:t> to assure data consistency, reducing friction.</a:t>
            </a:r>
          </a:p>
          <a:p>
            <a:endParaRPr lang="nl-NL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56F634A4-AEFF-A740-0FB8-2C3D94A7CF3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>
            <a:fillRect/>
          </a:stretch>
        </p:blipFill>
        <p:spPr>
          <a:xfrm>
            <a:off x="1537167" y="3630561"/>
            <a:ext cx="1307199" cy="1307199"/>
          </a:xfrm>
          <a:prstGeom prst="rect">
            <a:avLst/>
          </a:prstGeom>
        </p:spPr>
      </p:pic>
      <p:pic>
        <p:nvPicPr>
          <p:cNvPr id="1026" name="Picture 2" descr="C# .Net: Is Still Relevant? Is Learning Enough for Starting with Web  Programming?">
            <a:extLst>
              <a:ext uri="{FF2B5EF4-FFF2-40B4-BE49-F238E27FC236}">
                <a16:creationId xmlns:a16="http://schemas.microsoft.com/office/drawing/2014/main" id="{4141F2D7-BDC1-D795-23AD-F7B41873E92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53636" y="2971638"/>
            <a:ext cx="3485864" cy="1307199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5" name="Rectangle 4">
            <a:extLst>
              <a:ext uri="{FF2B5EF4-FFF2-40B4-BE49-F238E27FC236}">
                <a16:creationId xmlns:a16="http://schemas.microsoft.com/office/drawing/2014/main" id="{3E684B63-C49E-A243-BD4E-7ACF1B48AE95}"/>
              </a:ext>
            </a:extLst>
          </p:cNvPr>
          <p:cNvSpPr/>
          <p:nvPr/>
        </p:nvSpPr>
        <p:spPr>
          <a:xfrm>
            <a:off x="4480560" y="3625238"/>
            <a:ext cx="2046402" cy="1183557"/>
          </a:xfrm>
          <a:prstGeom prst="rect">
            <a:avLst/>
          </a:prstGeom>
          <a:noFill/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6" name="Rectangle 5">
            <a:extLst>
              <a:ext uri="{FF2B5EF4-FFF2-40B4-BE49-F238E27FC236}">
                <a16:creationId xmlns:a16="http://schemas.microsoft.com/office/drawing/2014/main" id="{1EEB2AFA-258D-F264-F127-7762749773B8}"/>
              </a:ext>
            </a:extLst>
          </p:cNvPr>
          <p:cNvSpPr/>
          <p:nvPr/>
        </p:nvSpPr>
        <p:spPr>
          <a:xfrm>
            <a:off x="4328160" y="3743715"/>
            <a:ext cx="2046402" cy="1194045"/>
          </a:xfrm>
          <a:prstGeom prst="rect">
            <a:avLst/>
          </a:prstGeom>
          <a:solidFill>
            <a:schemeClr val="bg1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400" b="0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Calibri" panose="020F0502020204030204"/>
                <a:ea typeface="+mn-ea"/>
                <a:cs typeface="+mn-cs"/>
              </a:rPr>
              <a:t>Languages and models</a:t>
            </a:r>
            <a:endParaRPr kumimoji="0" lang="nl-NL" sz="1800" b="0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28" name="Picture 4" descr="TypeScript - Wikipedia">
            <a:extLst>
              <a:ext uri="{FF2B5EF4-FFF2-40B4-BE49-F238E27FC236}">
                <a16:creationId xmlns:a16="http://schemas.microsoft.com/office/drawing/2014/main" id="{47C541AD-DC6D-938B-9C43-33B5ACDFF85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920930" y="4765040"/>
            <a:ext cx="1219200" cy="121920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7" name="Arrow: Left-Right 6">
            <a:extLst>
              <a:ext uri="{FF2B5EF4-FFF2-40B4-BE49-F238E27FC236}">
                <a16:creationId xmlns:a16="http://schemas.microsoft.com/office/drawing/2014/main" id="{CBAB141D-CC48-653B-A629-77424FDE873C}"/>
              </a:ext>
            </a:extLst>
          </p:cNvPr>
          <p:cNvSpPr/>
          <p:nvPr/>
        </p:nvSpPr>
        <p:spPr>
          <a:xfrm>
            <a:off x="3162300" y="4164537"/>
            <a:ext cx="908740" cy="228600"/>
          </a:xfrm>
          <a:prstGeom prst="leftRightArrow">
            <a:avLst/>
          </a:prstGeom>
          <a:solidFill>
            <a:srgbClr val="E6752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8" name="Arrow: Left-Right 7">
            <a:extLst>
              <a:ext uri="{FF2B5EF4-FFF2-40B4-BE49-F238E27FC236}">
                <a16:creationId xmlns:a16="http://schemas.microsoft.com/office/drawing/2014/main" id="{6ED13311-E69E-B95A-8B04-06D6A8F1CCA9}"/>
              </a:ext>
            </a:extLst>
          </p:cNvPr>
          <p:cNvSpPr/>
          <p:nvPr/>
        </p:nvSpPr>
        <p:spPr>
          <a:xfrm rot="20332216">
            <a:off x="6692496" y="3695701"/>
            <a:ext cx="908740" cy="228600"/>
          </a:xfrm>
          <a:prstGeom prst="leftRightArrow">
            <a:avLst/>
          </a:prstGeom>
          <a:solidFill>
            <a:srgbClr val="E6752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Arrow: Left-Right 8">
            <a:extLst>
              <a:ext uri="{FF2B5EF4-FFF2-40B4-BE49-F238E27FC236}">
                <a16:creationId xmlns:a16="http://schemas.microsoft.com/office/drawing/2014/main" id="{90DFFD7E-C373-5AD8-1343-6AB2A1066217}"/>
              </a:ext>
            </a:extLst>
          </p:cNvPr>
          <p:cNvSpPr/>
          <p:nvPr/>
        </p:nvSpPr>
        <p:spPr>
          <a:xfrm rot="1211002">
            <a:off x="6693376" y="4694495"/>
            <a:ext cx="908740" cy="228600"/>
          </a:xfrm>
          <a:prstGeom prst="leftRightArrow">
            <a:avLst/>
          </a:prstGeom>
          <a:solidFill>
            <a:srgbClr val="E6752A"/>
          </a:solidFill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nl-NL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10" name="Picture 6" descr="Intro to Use Case Types | Systems Flow, Inc">
            <a:extLst>
              <a:ext uri="{FF2B5EF4-FFF2-40B4-BE49-F238E27FC236}">
                <a16:creationId xmlns:a16="http://schemas.microsoft.com/office/drawing/2014/main" id="{A3955DD6-944E-E4F3-B161-DDC68374FC1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47" y="4765040"/>
            <a:ext cx="243840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1" name="Picture 6" descr="Intro to Use Case Types | Systems Flow, Inc">
            <a:extLst>
              <a:ext uri="{FF2B5EF4-FFF2-40B4-BE49-F238E27FC236}">
                <a16:creationId xmlns:a16="http://schemas.microsoft.com/office/drawing/2014/main" id="{1E211B28-4EB7-4561-07CC-E06C4C6C182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424548" y="4765039"/>
            <a:ext cx="243840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2" name="Picture 6" descr="Intro to Use Case Types | Systems Flow, Inc">
            <a:extLst>
              <a:ext uri="{FF2B5EF4-FFF2-40B4-BE49-F238E27FC236}">
                <a16:creationId xmlns:a16="http://schemas.microsoft.com/office/drawing/2014/main" id="{0E44FCB7-C174-1CD9-68F5-66A91E07AB64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500130" y="4544744"/>
            <a:ext cx="243840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3" name="Picture 6" descr="Intro to Use Case Types | Systems Flow, Inc">
            <a:extLst>
              <a:ext uri="{FF2B5EF4-FFF2-40B4-BE49-F238E27FC236}">
                <a16:creationId xmlns:a16="http://schemas.microsoft.com/office/drawing/2014/main" id="{5309825D-9BD5-981F-B3D6-C2235FE86187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20300" y="4522152"/>
            <a:ext cx="2438400" cy="170497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4" name="Graphic 13">
            <a:extLst>
              <a:ext uri="{FF2B5EF4-FFF2-40B4-BE49-F238E27FC236}">
                <a16:creationId xmlns:a16="http://schemas.microsoft.com/office/drawing/2014/main" id="{8D603A5D-7F7F-1C00-74D9-919C8C4B08A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>
            <a:fillRect/>
          </a:stretch>
        </p:blipFill>
        <p:spPr>
          <a:xfrm>
            <a:off x="3679910" y="2766254"/>
            <a:ext cx="3542863" cy="355698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1177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>
            <a:extLst>
              <a:ext uri="{FF2B5EF4-FFF2-40B4-BE49-F238E27FC236}">
                <a16:creationId xmlns:a16="http://schemas.microsoft.com/office/drawing/2014/main" id="{DB0412FA-CCCA-0EA3-2DF7-D736C2A3AB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1257300"/>
            <a:ext cx="12192000" cy="3924300"/>
          </a:xfrm>
        </p:spPr>
        <p:txBody>
          <a:bodyPr/>
          <a:lstStyle/>
          <a:p>
            <a:r>
              <a:rPr lang="en-US" b="0" dirty="0" err="1"/>
              <a:t>LionWeb</a:t>
            </a:r>
            <a:r>
              <a:rPr lang="en-US" b="0" dirty="0"/>
              <a:t>: </a:t>
            </a:r>
            <a:br>
              <a:rPr lang="en-US" b="0" dirty="0"/>
            </a:br>
            <a:r>
              <a:rPr lang="en-US" b="0" dirty="0"/>
              <a:t>a protocol for exchanging </a:t>
            </a:r>
            <a:br>
              <a:rPr lang="en-US" b="0" dirty="0"/>
            </a:br>
            <a:r>
              <a:rPr lang="en-US" b="0" dirty="0"/>
              <a:t>languages and models </a:t>
            </a:r>
            <a:endParaRPr lang="nl-NL" b="0" dirty="0"/>
          </a:p>
        </p:txBody>
      </p:sp>
      <p:pic>
        <p:nvPicPr>
          <p:cNvPr id="2" name="Graphic 1">
            <a:extLst>
              <a:ext uri="{FF2B5EF4-FFF2-40B4-BE49-F238E27FC236}">
                <a16:creationId xmlns:a16="http://schemas.microsoft.com/office/drawing/2014/main" id="{DC1D4B3E-4393-A0A4-BCAD-366BF7FBDFA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3613384" y="1732156"/>
            <a:ext cx="834708" cy="83914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522886261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533" name="Group 532">
            <a:extLst>
              <a:ext uri="{FF2B5EF4-FFF2-40B4-BE49-F238E27FC236}">
                <a16:creationId xmlns:a16="http://schemas.microsoft.com/office/drawing/2014/main" id="{28327164-1A3E-64B5-2FDF-DF426A15C098}"/>
              </a:ext>
            </a:extLst>
          </p:cNvPr>
          <p:cNvGrpSpPr/>
          <p:nvPr/>
        </p:nvGrpSpPr>
        <p:grpSpPr>
          <a:xfrm>
            <a:off x="4123405" y="2700354"/>
            <a:ext cx="2975575" cy="1689127"/>
            <a:chOff x="4323153" y="1468423"/>
            <a:chExt cx="2231682" cy="1266845"/>
          </a:xfrm>
        </p:grpSpPr>
        <p:sp>
          <p:nvSpPr>
            <p:cNvPr id="534" name="Freeform: Shape 403">
              <a:extLst>
                <a:ext uri="{FF2B5EF4-FFF2-40B4-BE49-F238E27FC236}">
                  <a16:creationId xmlns:a16="http://schemas.microsoft.com/office/drawing/2014/main" id="{DE9B4688-1408-C042-4891-5131BBDF0A63}"/>
                </a:ext>
              </a:extLst>
            </p:cNvPr>
            <p:cNvSpPr/>
            <p:nvPr/>
          </p:nvSpPr>
          <p:spPr>
            <a:xfrm>
              <a:off x="5677437" y="2464381"/>
              <a:ext cx="302231" cy="270887"/>
            </a:xfrm>
            <a:custGeom>
              <a:avLst/>
              <a:gdLst>
                <a:gd name="connsiteX0" fmla="*/ 432203 w 432202"/>
                <a:gd name="connsiteY0" fmla="*/ 418306 h 418305"/>
                <a:gd name="connsiteX1" fmla="*/ 0 w 432202"/>
                <a:gd name="connsiteY1" fmla="*/ 0 h 41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2202" h="418305">
                  <a:moveTo>
                    <a:pt x="432203" y="418306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535" name="Freeform: Shape 404">
              <a:extLst>
                <a:ext uri="{FF2B5EF4-FFF2-40B4-BE49-F238E27FC236}">
                  <a16:creationId xmlns:a16="http://schemas.microsoft.com/office/drawing/2014/main" id="{32D01409-ECB5-CAE5-78B8-FCD84EA2D1BF}"/>
                </a:ext>
              </a:extLst>
            </p:cNvPr>
            <p:cNvSpPr/>
            <p:nvPr/>
          </p:nvSpPr>
          <p:spPr>
            <a:xfrm>
              <a:off x="5907500" y="2104058"/>
              <a:ext cx="647335" cy="62712"/>
            </a:xfrm>
            <a:custGeom>
              <a:avLst/>
              <a:gdLst>
                <a:gd name="connsiteX0" fmla="*/ 1066682 w 1066682"/>
                <a:gd name="connsiteY0" fmla="*/ 105408 h 105407"/>
                <a:gd name="connsiteX1" fmla="*/ 0 w 1066682"/>
                <a:gd name="connsiteY1" fmla="*/ 0 h 10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66682" h="105407">
                  <a:moveTo>
                    <a:pt x="1066682" y="105408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 dirty="0">
                <a:latin typeface="Gill Sans MT" panose="020B0502020104020203" pitchFamily="34" charset="77"/>
              </a:endParaRPr>
            </a:p>
          </p:txBody>
        </p:sp>
        <p:sp>
          <p:nvSpPr>
            <p:cNvPr id="538" name="Freeform: Shape 405">
              <a:extLst>
                <a:ext uri="{FF2B5EF4-FFF2-40B4-BE49-F238E27FC236}">
                  <a16:creationId xmlns:a16="http://schemas.microsoft.com/office/drawing/2014/main" id="{0FAFDCC0-661F-6B00-5328-A24594A966F0}"/>
                </a:ext>
              </a:extLst>
            </p:cNvPr>
            <p:cNvSpPr/>
            <p:nvPr/>
          </p:nvSpPr>
          <p:spPr>
            <a:xfrm>
              <a:off x="5783687" y="1468423"/>
              <a:ext cx="602504" cy="306712"/>
            </a:xfrm>
            <a:custGeom>
              <a:avLst/>
              <a:gdLst>
                <a:gd name="connsiteX0" fmla="*/ 885187 w 885186"/>
                <a:gd name="connsiteY0" fmla="*/ 0 h 463314"/>
                <a:gd name="connsiteX1" fmla="*/ 0 w 885186"/>
                <a:gd name="connsiteY1" fmla="*/ 463314 h 463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186" h="463314">
                  <a:moveTo>
                    <a:pt x="885187" y="0"/>
                  </a:moveTo>
                  <a:lnTo>
                    <a:pt x="0" y="463314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539" name="Freeform: Shape 406">
              <a:extLst>
                <a:ext uri="{FF2B5EF4-FFF2-40B4-BE49-F238E27FC236}">
                  <a16:creationId xmlns:a16="http://schemas.microsoft.com/office/drawing/2014/main" id="{CD7A6D2A-1599-2A4F-49DF-2DE81C0604E5}"/>
                </a:ext>
              </a:extLst>
            </p:cNvPr>
            <p:cNvSpPr/>
            <p:nvPr/>
          </p:nvSpPr>
          <p:spPr>
            <a:xfrm>
              <a:off x="4498650" y="2366476"/>
              <a:ext cx="447155" cy="340620"/>
            </a:xfrm>
            <a:custGeom>
              <a:avLst/>
              <a:gdLst>
                <a:gd name="connsiteX0" fmla="*/ 0 w 676258"/>
                <a:gd name="connsiteY0" fmla="*/ 515544 h 515544"/>
                <a:gd name="connsiteX1" fmla="*/ 676259 w 676258"/>
                <a:gd name="connsiteY1" fmla="*/ 0 h 51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258" h="515544">
                  <a:moveTo>
                    <a:pt x="0" y="515544"/>
                  </a:moveTo>
                  <a:lnTo>
                    <a:pt x="676259" y="0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540" name="Freeform: Shape 407">
              <a:extLst>
                <a:ext uri="{FF2B5EF4-FFF2-40B4-BE49-F238E27FC236}">
                  <a16:creationId xmlns:a16="http://schemas.microsoft.com/office/drawing/2014/main" id="{A9EED985-97DB-CE97-CB09-092866A78EBC}"/>
                </a:ext>
              </a:extLst>
            </p:cNvPr>
            <p:cNvSpPr/>
            <p:nvPr/>
          </p:nvSpPr>
          <p:spPr>
            <a:xfrm>
              <a:off x="4323153" y="1884214"/>
              <a:ext cx="527987" cy="69715"/>
            </a:xfrm>
            <a:custGeom>
              <a:avLst/>
              <a:gdLst>
                <a:gd name="connsiteX0" fmla="*/ 0 w 795274"/>
                <a:gd name="connsiteY0" fmla="*/ 0 h 113135"/>
                <a:gd name="connsiteX1" fmla="*/ 795274 w 795274"/>
                <a:gd name="connsiteY1" fmla="*/ 113136 h 11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5274" h="113135">
                  <a:moveTo>
                    <a:pt x="0" y="0"/>
                  </a:moveTo>
                  <a:lnTo>
                    <a:pt x="795274" y="113136"/>
                  </a:lnTo>
                </a:path>
              </a:pathLst>
            </a:custGeom>
            <a:noFill/>
            <a:ln w="74961" cap="flat">
              <a:solidFill>
                <a:srgbClr val="E6752A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 dirty="0">
                <a:latin typeface="Gill Sans MT" panose="020B0502020104020203" pitchFamily="34" charset="77"/>
              </a:endParaRPr>
            </a:p>
          </p:txBody>
        </p: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DB6DE007-C0F9-56F7-6255-8A5C01CC8A02}"/>
              </a:ext>
            </a:extLst>
          </p:cNvPr>
          <p:cNvGrpSpPr/>
          <p:nvPr/>
        </p:nvGrpSpPr>
        <p:grpSpPr>
          <a:xfrm>
            <a:off x="4121176" y="3251124"/>
            <a:ext cx="830202" cy="1097176"/>
            <a:chOff x="4323153" y="1884214"/>
            <a:chExt cx="622652" cy="822882"/>
          </a:xfrm>
        </p:grpSpPr>
        <p:sp>
          <p:nvSpPr>
            <p:cNvPr id="60" name="Freeform: Shape 407">
              <a:extLst>
                <a:ext uri="{FF2B5EF4-FFF2-40B4-BE49-F238E27FC236}">
                  <a16:creationId xmlns:a16="http://schemas.microsoft.com/office/drawing/2014/main" id="{B1521589-F17F-2031-8192-8CA00EA4990B}"/>
                </a:ext>
              </a:extLst>
            </p:cNvPr>
            <p:cNvSpPr/>
            <p:nvPr/>
          </p:nvSpPr>
          <p:spPr>
            <a:xfrm>
              <a:off x="4323153" y="1884214"/>
              <a:ext cx="527987" cy="69715"/>
            </a:xfrm>
            <a:custGeom>
              <a:avLst/>
              <a:gdLst>
                <a:gd name="connsiteX0" fmla="*/ 0 w 795274"/>
                <a:gd name="connsiteY0" fmla="*/ 0 h 113135"/>
                <a:gd name="connsiteX1" fmla="*/ 795274 w 795274"/>
                <a:gd name="connsiteY1" fmla="*/ 113136 h 11313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795274" h="113135">
                  <a:moveTo>
                    <a:pt x="0" y="0"/>
                  </a:moveTo>
                  <a:lnTo>
                    <a:pt x="795274" y="113136"/>
                  </a:lnTo>
                </a:path>
              </a:pathLst>
            </a:custGeom>
            <a:noFill/>
            <a:ln w="74961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 dirty="0">
                <a:latin typeface="Gill Sans MT" panose="020B0502020104020203" pitchFamily="34" charset="77"/>
              </a:endParaRPr>
            </a:p>
          </p:txBody>
        </p:sp>
        <p:sp>
          <p:nvSpPr>
            <p:cNvPr id="59" name="Freeform: Shape 406">
              <a:extLst>
                <a:ext uri="{FF2B5EF4-FFF2-40B4-BE49-F238E27FC236}">
                  <a16:creationId xmlns:a16="http://schemas.microsoft.com/office/drawing/2014/main" id="{517B65C2-7999-A760-30A5-C15FE0345E2C}"/>
                </a:ext>
              </a:extLst>
            </p:cNvPr>
            <p:cNvSpPr/>
            <p:nvPr/>
          </p:nvSpPr>
          <p:spPr>
            <a:xfrm>
              <a:off x="4498650" y="2366476"/>
              <a:ext cx="447155" cy="340620"/>
            </a:xfrm>
            <a:custGeom>
              <a:avLst/>
              <a:gdLst>
                <a:gd name="connsiteX0" fmla="*/ 0 w 676258"/>
                <a:gd name="connsiteY0" fmla="*/ 515544 h 515544"/>
                <a:gd name="connsiteX1" fmla="*/ 676259 w 676258"/>
                <a:gd name="connsiteY1" fmla="*/ 0 h 51554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676258" h="515544">
                  <a:moveTo>
                    <a:pt x="0" y="515544"/>
                  </a:moveTo>
                  <a:lnTo>
                    <a:pt x="676259" y="0"/>
                  </a:lnTo>
                </a:path>
              </a:pathLst>
            </a:custGeom>
            <a:noFill/>
            <a:ln w="74961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</p:grpSp>
      <p:grpSp>
        <p:nvGrpSpPr>
          <p:cNvPr id="30" name="Group 29">
            <a:extLst>
              <a:ext uri="{FF2B5EF4-FFF2-40B4-BE49-F238E27FC236}">
                <a16:creationId xmlns:a16="http://schemas.microsoft.com/office/drawing/2014/main" id="{74090EC2-6623-F00F-9003-076675CD5C1F}"/>
              </a:ext>
            </a:extLst>
          </p:cNvPr>
          <p:cNvGrpSpPr/>
          <p:nvPr/>
        </p:nvGrpSpPr>
        <p:grpSpPr>
          <a:xfrm>
            <a:off x="3465259" y="3025418"/>
            <a:ext cx="859883" cy="1551416"/>
            <a:chOff x="2598943" y="1834517"/>
            <a:chExt cx="644912" cy="1163562"/>
          </a:xfrm>
        </p:grpSpPr>
        <p:grpSp>
          <p:nvGrpSpPr>
            <p:cNvPr id="443" name="Graphic 4">
              <a:extLst>
                <a:ext uri="{FF2B5EF4-FFF2-40B4-BE49-F238E27FC236}">
                  <a16:creationId xmlns:a16="http://schemas.microsoft.com/office/drawing/2014/main" id="{1090985F-0A15-7DEB-4120-09EB2D525B32}"/>
                </a:ext>
              </a:extLst>
            </p:cNvPr>
            <p:cNvGrpSpPr/>
            <p:nvPr/>
          </p:nvGrpSpPr>
          <p:grpSpPr>
            <a:xfrm>
              <a:off x="2779315" y="2623087"/>
              <a:ext cx="464540" cy="374992"/>
              <a:chOff x="2900048" y="3799582"/>
              <a:chExt cx="765472" cy="630286"/>
            </a:xfrm>
          </p:grpSpPr>
          <p:sp>
            <p:nvSpPr>
              <p:cNvPr id="507" name="Freeform: Shape 506">
                <a:extLst>
                  <a:ext uri="{FF2B5EF4-FFF2-40B4-BE49-F238E27FC236}">
                    <a16:creationId xmlns:a16="http://schemas.microsoft.com/office/drawing/2014/main" id="{E94AE228-8D85-A9F8-0BE1-C7C77D240D09}"/>
                  </a:ext>
                </a:extLst>
              </p:cNvPr>
              <p:cNvSpPr/>
              <p:nvPr/>
            </p:nvSpPr>
            <p:spPr>
              <a:xfrm>
                <a:off x="2900048" y="3799582"/>
                <a:ext cx="765472" cy="630286"/>
              </a:xfrm>
              <a:custGeom>
                <a:avLst/>
                <a:gdLst>
                  <a:gd name="connsiteX0" fmla="*/ -186 w 765472"/>
                  <a:gd name="connsiteY0" fmla="*/ -27 h 630286"/>
                  <a:gd name="connsiteX1" fmla="*/ 765286 w 765472"/>
                  <a:gd name="connsiteY1" fmla="*/ -27 h 630286"/>
                  <a:gd name="connsiteX2" fmla="*/ 765286 w 765472"/>
                  <a:gd name="connsiteY2" fmla="*/ 630259 h 630286"/>
                  <a:gd name="connsiteX3" fmla="*/ -186 w 765472"/>
                  <a:gd name="connsiteY3" fmla="*/ 630259 h 63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5472" h="630286">
                    <a:moveTo>
                      <a:pt x="-186" y="-27"/>
                    </a:moveTo>
                    <a:lnTo>
                      <a:pt x="765286" y="-27"/>
                    </a:lnTo>
                    <a:lnTo>
                      <a:pt x="765286" y="630259"/>
                    </a:lnTo>
                    <a:lnTo>
                      <a:pt x="-186" y="630259"/>
                    </a:lnTo>
                    <a:close/>
                  </a:path>
                </a:pathLst>
              </a:custGeom>
              <a:solidFill>
                <a:srgbClr val="727272"/>
              </a:solidFill>
              <a:ln w="12009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8" name="Freeform: Shape 507">
                <a:extLst>
                  <a:ext uri="{FF2B5EF4-FFF2-40B4-BE49-F238E27FC236}">
                    <a16:creationId xmlns:a16="http://schemas.microsoft.com/office/drawing/2014/main" id="{81B65A8B-8E5B-4678-2EAF-F2C2C1DE0A54}"/>
                  </a:ext>
                </a:extLst>
              </p:cNvPr>
              <p:cNvSpPr/>
              <p:nvPr/>
            </p:nvSpPr>
            <p:spPr>
              <a:xfrm>
                <a:off x="2935609" y="382363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9" name="Freeform: Shape 508">
                <a:extLst>
                  <a:ext uri="{FF2B5EF4-FFF2-40B4-BE49-F238E27FC236}">
                    <a16:creationId xmlns:a16="http://schemas.microsoft.com/office/drawing/2014/main" id="{E51FDE14-AC89-13E0-451E-B4EAA5AA996D}"/>
                  </a:ext>
                </a:extLst>
              </p:cNvPr>
              <p:cNvSpPr/>
              <p:nvPr/>
            </p:nvSpPr>
            <p:spPr>
              <a:xfrm>
                <a:off x="3020188" y="382363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0" name="Freeform: Shape 509">
                <a:extLst>
                  <a:ext uri="{FF2B5EF4-FFF2-40B4-BE49-F238E27FC236}">
                    <a16:creationId xmlns:a16="http://schemas.microsoft.com/office/drawing/2014/main" id="{63AB4CDD-1A78-000A-AD16-CA6133DCFE18}"/>
                  </a:ext>
                </a:extLst>
              </p:cNvPr>
              <p:cNvSpPr/>
              <p:nvPr/>
            </p:nvSpPr>
            <p:spPr>
              <a:xfrm>
                <a:off x="3104767" y="382363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1" name="Freeform: Shape 510">
                <a:extLst>
                  <a:ext uri="{FF2B5EF4-FFF2-40B4-BE49-F238E27FC236}">
                    <a16:creationId xmlns:a16="http://schemas.microsoft.com/office/drawing/2014/main" id="{77D9C37F-E906-407A-7C70-B242B607E7AE}"/>
                  </a:ext>
                </a:extLst>
              </p:cNvPr>
              <p:cNvSpPr/>
              <p:nvPr/>
            </p:nvSpPr>
            <p:spPr>
              <a:xfrm>
                <a:off x="2918202" y="3938576"/>
                <a:ext cx="728649" cy="471732"/>
              </a:xfrm>
              <a:custGeom>
                <a:avLst/>
                <a:gdLst>
                  <a:gd name="connsiteX0" fmla="*/ -186 w 728649"/>
                  <a:gd name="connsiteY0" fmla="*/ -27 h 471732"/>
                  <a:gd name="connsiteX1" fmla="*/ 728463 w 728649"/>
                  <a:gd name="connsiteY1" fmla="*/ -27 h 471732"/>
                  <a:gd name="connsiteX2" fmla="*/ 728463 w 728649"/>
                  <a:gd name="connsiteY2" fmla="*/ 471706 h 471732"/>
                  <a:gd name="connsiteX3" fmla="*/ -186 w 728649"/>
                  <a:gd name="connsiteY3" fmla="*/ 471706 h 471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8649" h="471732">
                    <a:moveTo>
                      <a:pt x="-186" y="-27"/>
                    </a:moveTo>
                    <a:lnTo>
                      <a:pt x="728463" y="-27"/>
                    </a:lnTo>
                    <a:lnTo>
                      <a:pt x="728463" y="471706"/>
                    </a:lnTo>
                    <a:lnTo>
                      <a:pt x="-186" y="471706"/>
                    </a:lnTo>
                    <a:close/>
                  </a:path>
                </a:pathLst>
              </a:custGeom>
              <a:solidFill>
                <a:srgbClr val="FFFFFF"/>
              </a:solidFill>
              <a:ln w="24018" cap="sq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2" name="Freeform: Shape 511">
                <a:extLst>
                  <a:ext uri="{FF2B5EF4-FFF2-40B4-BE49-F238E27FC236}">
                    <a16:creationId xmlns:a16="http://schemas.microsoft.com/office/drawing/2014/main" id="{EC727DD8-E885-457D-3C66-39C2532AC22B}"/>
                  </a:ext>
                </a:extLst>
              </p:cNvPr>
              <p:cNvSpPr/>
              <p:nvPr/>
            </p:nvSpPr>
            <p:spPr>
              <a:xfrm>
                <a:off x="3031795" y="4040144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3" name="Freeform: Shape 512">
                <a:extLst>
                  <a:ext uri="{FF2B5EF4-FFF2-40B4-BE49-F238E27FC236}">
                    <a16:creationId xmlns:a16="http://schemas.microsoft.com/office/drawing/2014/main" id="{E87D05BB-4243-6961-30BC-CD68A84C5DD0}"/>
                  </a:ext>
                </a:extLst>
              </p:cNvPr>
              <p:cNvSpPr/>
              <p:nvPr/>
            </p:nvSpPr>
            <p:spPr>
              <a:xfrm>
                <a:off x="3031795" y="4175506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4" name="Freeform: Shape 513">
                <a:extLst>
                  <a:ext uri="{FF2B5EF4-FFF2-40B4-BE49-F238E27FC236}">
                    <a16:creationId xmlns:a16="http://schemas.microsoft.com/office/drawing/2014/main" id="{DBA7790B-6458-A07C-0603-3DF1DA4961B9}"/>
                  </a:ext>
                </a:extLst>
              </p:cNvPr>
              <p:cNvSpPr/>
              <p:nvPr/>
            </p:nvSpPr>
            <p:spPr>
              <a:xfrm>
                <a:off x="3034382" y="4310869"/>
                <a:ext cx="330522" cy="353"/>
              </a:xfrm>
              <a:custGeom>
                <a:avLst/>
                <a:gdLst>
                  <a:gd name="connsiteX0" fmla="*/ -186 w 330522"/>
                  <a:gd name="connsiteY0" fmla="*/ -27 h 353"/>
                  <a:gd name="connsiteX1" fmla="*/ 330336 w 330522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22" h="353">
                    <a:moveTo>
                      <a:pt x="-186" y="-27"/>
                    </a:moveTo>
                    <a:lnTo>
                      <a:pt x="330336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5" name="Freeform: Shape 514">
                <a:extLst>
                  <a:ext uri="{FF2B5EF4-FFF2-40B4-BE49-F238E27FC236}">
                    <a16:creationId xmlns:a16="http://schemas.microsoft.com/office/drawing/2014/main" id="{EC560C54-1271-DBA6-7280-3A0366705DC0}"/>
                  </a:ext>
                </a:extLst>
              </p:cNvPr>
              <p:cNvSpPr/>
              <p:nvPr/>
            </p:nvSpPr>
            <p:spPr>
              <a:xfrm>
                <a:off x="3243259" y="3975949"/>
                <a:ext cx="357542" cy="393808"/>
              </a:xfrm>
              <a:custGeom>
                <a:avLst/>
                <a:gdLst>
                  <a:gd name="connsiteX0" fmla="*/ 214593 w 357542"/>
                  <a:gd name="connsiteY0" fmla="*/ -7 h 393808"/>
                  <a:gd name="connsiteX1" fmla="*/ 170902 w 357542"/>
                  <a:gd name="connsiteY1" fmla="*/ 28486 h 393808"/>
                  <a:gd name="connsiteX2" fmla="*/ 14180 w 357542"/>
                  <a:gd name="connsiteY2" fmla="*/ 217468 h 393808"/>
                  <a:gd name="connsiteX3" fmla="*/ 2862 w 357542"/>
                  <a:gd name="connsiteY3" fmla="*/ 280984 h 393808"/>
                  <a:gd name="connsiteX4" fmla="*/ -174 w 357542"/>
                  <a:gd name="connsiteY4" fmla="*/ 348445 h 393808"/>
                  <a:gd name="connsiteX5" fmla="*/ 28463 w 357542"/>
                  <a:gd name="connsiteY5" fmla="*/ 389075 h 393808"/>
                  <a:gd name="connsiteX6" fmla="*/ 69816 w 357542"/>
                  <a:gd name="connsiteY6" fmla="*/ 390272 h 393808"/>
                  <a:gd name="connsiteX7" fmla="*/ 163882 w 357542"/>
                  <a:gd name="connsiteY7" fmla="*/ 366479 h 393808"/>
                  <a:gd name="connsiteX8" fmla="*/ 208143 w 357542"/>
                  <a:gd name="connsiteY8" fmla="*/ 322041 h 393808"/>
                  <a:gd name="connsiteX9" fmla="*/ 347570 w 357542"/>
                  <a:gd name="connsiteY9" fmla="*/ 154137 h 393808"/>
                  <a:gd name="connsiteX10" fmla="*/ 350880 w 357542"/>
                  <a:gd name="connsiteY10" fmla="*/ 100180 h 393808"/>
                  <a:gd name="connsiteX11" fmla="*/ 310956 w 357542"/>
                  <a:gd name="connsiteY11" fmla="*/ 62184 h 393808"/>
                  <a:gd name="connsiteX12" fmla="*/ 245608 w 357542"/>
                  <a:gd name="connsiteY12" fmla="*/ 8588 h 393808"/>
                  <a:gd name="connsiteX13" fmla="*/ 214593 w 357542"/>
                  <a:gd name="connsiteY13" fmla="*/ -7 h 393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42" h="393808">
                    <a:moveTo>
                      <a:pt x="214593" y="-7"/>
                    </a:moveTo>
                    <a:cubicBezTo>
                      <a:pt x="196214" y="1054"/>
                      <a:pt x="181185" y="14147"/>
                      <a:pt x="170902" y="28486"/>
                    </a:cubicBezTo>
                    <a:cubicBezTo>
                      <a:pt x="118656" y="91472"/>
                      <a:pt x="66065" y="154201"/>
                      <a:pt x="14180" y="217468"/>
                    </a:cubicBezTo>
                    <a:cubicBezTo>
                      <a:pt x="1753" y="236289"/>
                      <a:pt x="4918" y="259673"/>
                      <a:pt x="2862" y="280984"/>
                    </a:cubicBezTo>
                    <a:cubicBezTo>
                      <a:pt x="1914" y="303469"/>
                      <a:pt x="-367" y="325961"/>
                      <a:pt x="-174" y="348445"/>
                    </a:cubicBezTo>
                    <a:cubicBezTo>
                      <a:pt x="2388" y="365274"/>
                      <a:pt x="11055" y="383605"/>
                      <a:pt x="28463" y="389075"/>
                    </a:cubicBezTo>
                    <a:cubicBezTo>
                      <a:pt x="41412" y="395172"/>
                      <a:pt x="56498" y="395100"/>
                      <a:pt x="69816" y="390272"/>
                    </a:cubicBezTo>
                    <a:cubicBezTo>
                      <a:pt x="101153" y="382287"/>
                      <a:pt x="133019" y="376134"/>
                      <a:pt x="163882" y="366479"/>
                    </a:cubicBezTo>
                    <a:cubicBezTo>
                      <a:pt x="183337" y="357104"/>
                      <a:pt x="193989" y="337343"/>
                      <a:pt x="208143" y="322041"/>
                    </a:cubicBezTo>
                    <a:cubicBezTo>
                      <a:pt x="254589" y="266051"/>
                      <a:pt x="301252" y="210223"/>
                      <a:pt x="347570" y="154137"/>
                    </a:cubicBezTo>
                    <a:cubicBezTo>
                      <a:pt x="357370" y="138336"/>
                      <a:pt x="362029" y="116567"/>
                      <a:pt x="350880" y="100180"/>
                    </a:cubicBezTo>
                    <a:cubicBezTo>
                      <a:pt x="341449" y="83921"/>
                      <a:pt x="324371" y="74683"/>
                      <a:pt x="310956" y="62184"/>
                    </a:cubicBezTo>
                    <a:cubicBezTo>
                      <a:pt x="289147" y="44367"/>
                      <a:pt x="267956" y="25699"/>
                      <a:pt x="245608" y="8588"/>
                    </a:cubicBezTo>
                    <a:cubicBezTo>
                      <a:pt x="236122" y="3552"/>
                      <a:pt x="225486" y="-344"/>
                      <a:pt x="214593" y="-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51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6" name="Freeform: Shape 515">
                <a:extLst>
                  <a:ext uri="{FF2B5EF4-FFF2-40B4-BE49-F238E27FC236}">
                    <a16:creationId xmlns:a16="http://schemas.microsoft.com/office/drawing/2014/main" id="{75778968-0C4B-8AA0-AB41-D14D956AA61E}"/>
                  </a:ext>
                </a:extLst>
              </p:cNvPr>
              <p:cNvSpPr/>
              <p:nvPr/>
            </p:nvSpPr>
            <p:spPr>
              <a:xfrm>
                <a:off x="3290793" y="4023226"/>
                <a:ext cx="262844" cy="299049"/>
              </a:xfrm>
              <a:custGeom>
                <a:avLst/>
                <a:gdLst>
                  <a:gd name="connsiteX0" fmla="*/ 170232 w 262844"/>
                  <a:gd name="connsiteY0" fmla="*/ -27 h 299049"/>
                  <a:gd name="connsiteX1" fmla="*/ 262659 w 262844"/>
                  <a:gd name="connsiteY1" fmla="*/ 76792 h 299049"/>
                  <a:gd name="connsiteX2" fmla="*/ 97558 w 262844"/>
                  <a:gd name="connsiteY2" fmla="*/ 275429 h 299049"/>
                  <a:gd name="connsiteX3" fmla="*/ -186 w 262844"/>
                  <a:gd name="connsiteY3" fmla="*/ 299022 h 299049"/>
                  <a:gd name="connsiteX4" fmla="*/ 5405 w 262844"/>
                  <a:gd name="connsiteY4" fmla="*/ 198281 h 299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844" h="299049">
                    <a:moveTo>
                      <a:pt x="170232" y="-27"/>
                    </a:moveTo>
                    <a:lnTo>
                      <a:pt x="262659" y="76792"/>
                    </a:lnTo>
                    <a:lnTo>
                      <a:pt x="97558" y="275429"/>
                    </a:lnTo>
                    <a:lnTo>
                      <a:pt x="-186" y="299022"/>
                    </a:lnTo>
                    <a:lnTo>
                      <a:pt x="5405" y="198281"/>
                    </a:lnTo>
                    <a:close/>
                  </a:path>
                </a:pathLst>
              </a:custGeom>
              <a:noFill/>
              <a:ln w="6645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4" name="Graphic 4">
              <a:extLst>
                <a:ext uri="{FF2B5EF4-FFF2-40B4-BE49-F238E27FC236}">
                  <a16:creationId xmlns:a16="http://schemas.microsoft.com/office/drawing/2014/main" id="{08F871C8-138F-15A4-F8DE-3AB05118227E}"/>
                </a:ext>
              </a:extLst>
            </p:cNvPr>
            <p:cNvGrpSpPr/>
            <p:nvPr/>
          </p:nvGrpSpPr>
          <p:grpSpPr>
            <a:xfrm>
              <a:off x="2598943" y="1834517"/>
              <a:ext cx="464540" cy="374992"/>
              <a:chOff x="2602830" y="2474152"/>
              <a:chExt cx="765472" cy="630286"/>
            </a:xfrm>
          </p:grpSpPr>
          <p:sp>
            <p:nvSpPr>
              <p:cNvPr id="497" name="Freeform: Shape 496">
                <a:extLst>
                  <a:ext uri="{FF2B5EF4-FFF2-40B4-BE49-F238E27FC236}">
                    <a16:creationId xmlns:a16="http://schemas.microsoft.com/office/drawing/2014/main" id="{1CBDBD91-476A-AD4E-69D6-38B78C371F9E}"/>
                  </a:ext>
                </a:extLst>
              </p:cNvPr>
              <p:cNvSpPr/>
              <p:nvPr/>
            </p:nvSpPr>
            <p:spPr>
              <a:xfrm>
                <a:off x="2602830" y="2474152"/>
                <a:ext cx="765472" cy="630286"/>
              </a:xfrm>
              <a:custGeom>
                <a:avLst/>
                <a:gdLst>
                  <a:gd name="connsiteX0" fmla="*/ -186 w 765472"/>
                  <a:gd name="connsiteY0" fmla="*/ -27 h 630286"/>
                  <a:gd name="connsiteX1" fmla="*/ 765286 w 765472"/>
                  <a:gd name="connsiteY1" fmla="*/ -27 h 630286"/>
                  <a:gd name="connsiteX2" fmla="*/ 765286 w 765472"/>
                  <a:gd name="connsiteY2" fmla="*/ 630259 h 630286"/>
                  <a:gd name="connsiteX3" fmla="*/ -186 w 765472"/>
                  <a:gd name="connsiteY3" fmla="*/ 630259 h 63028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65472" h="630286">
                    <a:moveTo>
                      <a:pt x="-186" y="-27"/>
                    </a:moveTo>
                    <a:lnTo>
                      <a:pt x="765286" y="-27"/>
                    </a:lnTo>
                    <a:lnTo>
                      <a:pt x="765286" y="630259"/>
                    </a:lnTo>
                    <a:lnTo>
                      <a:pt x="-186" y="630259"/>
                    </a:lnTo>
                    <a:close/>
                  </a:path>
                </a:pathLst>
              </a:custGeom>
              <a:solidFill>
                <a:srgbClr val="727272"/>
              </a:solidFill>
              <a:ln w="12009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8" name="Freeform: Shape 497">
                <a:extLst>
                  <a:ext uri="{FF2B5EF4-FFF2-40B4-BE49-F238E27FC236}">
                    <a16:creationId xmlns:a16="http://schemas.microsoft.com/office/drawing/2014/main" id="{D5DC4CA8-2B0D-7C5A-9904-8982B5E1A387}"/>
                  </a:ext>
                </a:extLst>
              </p:cNvPr>
              <p:cNvSpPr/>
              <p:nvPr/>
            </p:nvSpPr>
            <p:spPr>
              <a:xfrm>
                <a:off x="2638392" y="249820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9" name="Freeform: Shape 498">
                <a:extLst>
                  <a:ext uri="{FF2B5EF4-FFF2-40B4-BE49-F238E27FC236}">
                    <a16:creationId xmlns:a16="http://schemas.microsoft.com/office/drawing/2014/main" id="{538329EC-F270-3CA8-1E83-395A1D357ECC}"/>
                  </a:ext>
                </a:extLst>
              </p:cNvPr>
              <p:cNvSpPr/>
              <p:nvPr/>
            </p:nvSpPr>
            <p:spPr>
              <a:xfrm>
                <a:off x="2722970" y="2498203"/>
                <a:ext cx="24275" cy="24283"/>
              </a:xfrm>
              <a:custGeom>
                <a:avLst/>
                <a:gdLst>
                  <a:gd name="connsiteX0" fmla="*/ 24090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90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90" y="12119"/>
                    </a:moveTo>
                    <a:cubicBezTo>
                      <a:pt x="24090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90" y="5411"/>
                      <a:pt x="24090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0" name="Freeform: Shape 499">
                <a:extLst>
                  <a:ext uri="{FF2B5EF4-FFF2-40B4-BE49-F238E27FC236}">
                    <a16:creationId xmlns:a16="http://schemas.microsoft.com/office/drawing/2014/main" id="{1E8DE85B-282C-E8D2-5226-49FB2E6D330E}"/>
                  </a:ext>
                </a:extLst>
              </p:cNvPr>
              <p:cNvSpPr/>
              <p:nvPr/>
            </p:nvSpPr>
            <p:spPr>
              <a:xfrm>
                <a:off x="2807549" y="2498203"/>
                <a:ext cx="24275" cy="24283"/>
              </a:xfrm>
              <a:custGeom>
                <a:avLst/>
                <a:gdLst>
                  <a:gd name="connsiteX0" fmla="*/ 24089 w 24275"/>
                  <a:gd name="connsiteY0" fmla="*/ 12119 h 24283"/>
                  <a:gd name="connsiteX1" fmla="*/ 11952 w 24275"/>
                  <a:gd name="connsiteY1" fmla="*/ 24256 h 24283"/>
                  <a:gd name="connsiteX2" fmla="*/ -186 w 24275"/>
                  <a:gd name="connsiteY2" fmla="*/ 12119 h 24283"/>
                  <a:gd name="connsiteX3" fmla="*/ 11952 w 24275"/>
                  <a:gd name="connsiteY3" fmla="*/ -27 h 24283"/>
                  <a:gd name="connsiteX4" fmla="*/ 24089 w 24275"/>
                  <a:gd name="connsiteY4" fmla="*/ 12119 h 2428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4275" h="24283">
                    <a:moveTo>
                      <a:pt x="24089" y="12119"/>
                    </a:moveTo>
                    <a:cubicBezTo>
                      <a:pt x="24089" y="18818"/>
                      <a:pt x="18659" y="24256"/>
                      <a:pt x="11952" y="24256"/>
                    </a:cubicBezTo>
                    <a:cubicBezTo>
                      <a:pt x="5252" y="24256"/>
                      <a:pt x="-186" y="18818"/>
                      <a:pt x="-186" y="12119"/>
                    </a:cubicBezTo>
                    <a:cubicBezTo>
                      <a:pt x="-186" y="5411"/>
                      <a:pt x="5252" y="-27"/>
                      <a:pt x="11952" y="-27"/>
                    </a:cubicBezTo>
                    <a:cubicBezTo>
                      <a:pt x="18659" y="-27"/>
                      <a:pt x="24089" y="5411"/>
                      <a:pt x="24089" y="12119"/>
                    </a:cubicBezTo>
                    <a:close/>
                  </a:path>
                </a:pathLst>
              </a:custGeom>
              <a:solidFill>
                <a:srgbClr val="FFFFFF"/>
              </a:solidFill>
              <a:ln w="38144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1" name="Freeform: Shape 500">
                <a:extLst>
                  <a:ext uri="{FF2B5EF4-FFF2-40B4-BE49-F238E27FC236}">
                    <a16:creationId xmlns:a16="http://schemas.microsoft.com/office/drawing/2014/main" id="{099E29D9-CBE6-E698-5A6B-8DAAF8B591D4}"/>
                  </a:ext>
                </a:extLst>
              </p:cNvPr>
              <p:cNvSpPr/>
              <p:nvPr/>
            </p:nvSpPr>
            <p:spPr>
              <a:xfrm>
                <a:off x="2620984" y="2613146"/>
                <a:ext cx="728649" cy="471732"/>
              </a:xfrm>
              <a:custGeom>
                <a:avLst/>
                <a:gdLst>
                  <a:gd name="connsiteX0" fmla="*/ -186 w 728649"/>
                  <a:gd name="connsiteY0" fmla="*/ -27 h 471732"/>
                  <a:gd name="connsiteX1" fmla="*/ 728463 w 728649"/>
                  <a:gd name="connsiteY1" fmla="*/ -27 h 471732"/>
                  <a:gd name="connsiteX2" fmla="*/ 728463 w 728649"/>
                  <a:gd name="connsiteY2" fmla="*/ 471705 h 471732"/>
                  <a:gd name="connsiteX3" fmla="*/ -186 w 728649"/>
                  <a:gd name="connsiteY3" fmla="*/ 471705 h 4717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8649" h="471732">
                    <a:moveTo>
                      <a:pt x="-186" y="-27"/>
                    </a:moveTo>
                    <a:lnTo>
                      <a:pt x="728463" y="-27"/>
                    </a:lnTo>
                    <a:lnTo>
                      <a:pt x="728463" y="471705"/>
                    </a:lnTo>
                    <a:lnTo>
                      <a:pt x="-186" y="471705"/>
                    </a:lnTo>
                    <a:close/>
                  </a:path>
                </a:pathLst>
              </a:custGeom>
              <a:solidFill>
                <a:srgbClr val="FFFFFF"/>
              </a:solidFill>
              <a:ln w="24018" cap="sq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2" name="Freeform: Shape 501">
                <a:extLst>
                  <a:ext uri="{FF2B5EF4-FFF2-40B4-BE49-F238E27FC236}">
                    <a16:creationId xmlns:a16="http://schemas.microsoft.com/office/drawing/2014/main" id="{8E47A5EE-C253-3535-9EE9-89CDA6D6E080}"/>
                  </a:ext>
                </a:extLst>
              </p:cNvPr>
              <p:cNvSpPr/>
              <p:nvPr/>
            </p:nvSpPr>
            <p:spPr>
              <a:xfrm>
                <a:off x="2734578" y="2714714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3" name="Freeform: Shape 502">
                <a:extLst>
                  <a:ext uri="{FF2B5EF4-FFF2-40B4-BE49-F238E27FC236}">
                    <a16:creationId xmlns:a16="http://schemas.microsoft.com/office/drawing/2014/main" id="{510A1D83-EB68-3744-A97A-D5D1C80BD713}"/>
                  </a:ext>
                </a:extLst>
              </p:cNvPr>
              <p:cNvSpPr/>
              <p:nvPr/>
            </p:nvSpPr>
            <p:spPr>
              <a:xfrm>
                <a:off x="2734578" y="2850076"/>
                <a:ext cx="330530" cy="353"/>
              </a:xfrm>
              <a:custGeom>
                <a:avLst/>
                <a:gdLst>
                  <a:gd name="connsiteX0" fmla="*/ -186 w 330530"/>
                  <a:gd name="connsiteY0" fmla="*/ -27 h 353"/>
                  <a:gd name="connsiteX1" fmla="*/ 330344 w 330530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30" h="353">
                    <a:moveTo>
                      <a:pt x="-186" y="-27"/>
                    </a:moveTo>
                    <a:lnTo>
                      <a:pt x="330344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4" name="Freeform: Shape 503">
                <a:extLst>
                  <a:ext uri="{FF2B5EF4-FFF2-40B4-BE49-F238E27FC236}">
                    <a16:creationId xmlns:a16="http://schemas.microsoft.com/office/drawing/2014/main" id="{CE1F17AB-0105-A146-CAEE-C152E759D74B}"/>
                  </a:ext>
                </a:extLst>
              </p:cNvPr>
              <p:cNvSpPr/>
              <p:nvPr/>
            </p:nvSpPr>
            <p:spPr>
              <a:xfrm>
                <a:off x="2737165" y="2985439"/>
                <a:ext cx="330522" cy="353"/>
              </a:xfrm>
              <a:custGeom>
                <a:avLst/>
                <a:gdLst>
                  <a:gd name="connsiteX0" fmla="*/ -186 w 330522"/>
                  <a:gd name="connsiteY0" fmla="*/ -27 h 353"/>
                  <a:gd name="connsiteX1" fmla="*/ 330336 w 330522"/>
                  <a:gd name="connsiteY1" fmla="*/ 326 h 353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330522" h="353">
                    <a:moveTo>
                      <a:pt x="-186" y="-27"/>
                    </a:moveTo>
                    <a:lnTo>
                      <a:pt x="330336" y="326"/>
                    </a:lnTo>
                  </a:path>
                </a:pathLst>
              </a:custGeom>
              <a:noFill/>
              <a:ln w="66451" cap="sq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5" name="Freeform: Shape 504">
                <a:extLst>
                  <a:ext uri="{FF2B5EF4-FFF2-40B4-BE49-F238E27FC236}">
                    <a16:creationId xmlns:a16="http://schemas.microsoft.com/office/drawing/2014/main" id="{A053F51E-A066-8696-F53F-477B4C1EE333}"/>
                  </a:ext>
                </a:extLst>
              </p:cNvPr>
              <p:cNvSpPr/>
              <p:nvPr/>
            </p:nvSpPr>
            <p:spPr>
              <a:xfrm>
                <a:off x="2946041" y="2650518"/>
                <a:ext cx="357542" cy="393808"/>
              </a:xfrm>
              <a:custGeom>
                <a:avLst/>
                <a:gdLst>
                  <a:gd name="connsiteX0" fmla="*/ 214593 w 357542"/>
                  <a:gd name="connsiteY0" fmla="*/ -7 h 393808"/>
                  <a:gd name="connsiteX1" fmla="*/ 170902 w 357542"/>
                  <a:gd name="connsiteY1" fmla="*/ 28486 h 393808"/>
                  <a:gd name="connsiteX2" fmla="*/ 14180 w 357542"/>
                  <a:gd name="connsiteY2" fmla="*/ 217468 h 393808"/>
                  <a:gd name="connsiteX3" fmla="*/ 2862 w 357542"/>
                  <a:gd name="connsiteY3" fmla="*/ 280984 h 393808"/>
                  <a:gd name="connsiteX4" fmla="*/ -174 w 357542"/>
                  <a:gd name="connsiteY4" fmla="*/ 348445 h 393808"/>
                  <a:gd name="connsiteX5" fmla="*/ 28463 w 357542"/>
                  <a:gd name="connsiteY5" fmla="*/ 389075 h 393808"/>
                  <a:gd name="connsiteX6" fmla="*/ 69816 w 357542"/>
                  <a:gd name="connsiteY6" fmla="*/ 390272 h 393808"/>
                  <a:gd name="connsiteX7" fmla="*/ 163882 w 357542"/>
                  <a:gd name="connsiteY7" fmla="*/ 366479 h 393808"/>
                  <a:gd name="connsiteX8" fmla="*/ 208143 w 357542"/>
                  <a:gd name="connsiteY8" fmla="*/ 322041 h 393808"/>
                  <a:gd name="connsiteX9" fmla="*/ 347570 w 357542"/>
                  <a:gd name="connsiteY9" fmla="*/ 154137 h 393808"/>
                  <a:gd name="connsiteX10" fmla="*/ 350880 w 357542"/>
                  <a:gd name="connsiteY10" fmla="*/ 100180 h 393808"/>
                  <a:gd name="connsiteX11" fmla="*/ 310956 w 357542"/>
                  <a:gd name="connsiteY11" fmla="*/ 62184 h 393808"/>
                  <a:gd name="connsiteX12" fmla="*/ 245608 w 357542"/>
                  <a:gd name="connsiteY12" fmla="*/ 8588 h 393808"/>
                  <a:gd name="connsiteX13" fmla="*/ 214593 w 357542"/>
                  <a:gd name="connsiteY13" fmla="*/ -7 h 39380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</a:cxnLst>
                <a:rect l="l" t="t" r="r" b="b"/>
                <a:pathLst>
                  <a:path w="357542" h="393808">
                    <a:moveTo>
                      <a:pt x="214593" y="-7"/>
                    </a:moveTo>
                    <a:cubicBezTo>
                      <a:pt x="196214" y="1053"/>
                      <a:pt x="181185" y="14147"/>
                      <a:pt x="170902" y="28486"/>
                    </a:cubicBezTo>
                    <a:cubicBezTo>
                      <a:pt x="118656" y="91472"/>
                      <a:pt x="66065" y="154201"/>
                      <a:pt x="14180" y="217468"/>
                    </a:cubicBezTo>
                    <a:cubicBezTo>
                      <a:pt x="1753" y="236289"/>
                      <a:pt x="4918" y="259673"/>
                      <a:pt x="2862" y="280984"/>
                    </a:cubicBezTo>
                    <a:cubicBezTo>
                      <a:pt x="1914" y="303469"/>
                      <a:pt x="-367" y="325961"/>
                      <a:pt x="-174" y="348445"/>
                    </a:cubicBezTo>
                    <a:cubicBezTo>
                      <a:pt x="2388" y="365274"/>
                      <a:pt x="11055" y="383605"/>
                      <a:pt x="28463" y="389075"/>
                    </a:cubicBezTo>
                    <a:cubicBezTo>
                      <a:pt x="41412" y="395172"/>
                      <a:pt x="56498" y="395100"/>
                      <a:pt x="69816" y="390272"/>
                    </a:cubicBezTo>
                    <a:cubicBezTo>
                      <a:pt x="101153" y="382287"/>
                      <a:pt x="133019" y="376134"/>
                      <a:pt x="163882" y="366479"/>
                    </a:cubicBezTo>
                    <a:cubicBezTo>
                      <a:pt x="183337" y="357104"/>
                      <a:pt x="193989" y="337343"/>
                      <a:pt x="208143" y="322041"/>
                    </a:cubicBezTo>
                    <a:cubicBezTo>
                      <a:pt x="254589" y="266051"/>
                      <a:pt x="301252" y="210223"/>
                      <a:pt x="347570" y="154137"/>
                    </a:cubicBezTo>
                    <a:cubicBezTo>
                      <a:pt x="357370" y="138336"/>
                      <a:pt x="362029" y="116567"/>
                      <a:pt x="350880" y="100180"/>
                    </a:cubicBezTo>
                    <a:cubicBezTo>
                      <a:pt x="341449" y="83921"/>
                      <a:pt x="324371" y="74683"/>
                      <a:pt x="310956" y="62184"/>
                    </a:cubicBezTo>
                    <a:cubicBezTo>
                      <a:pt x="289147" y="44367"/>
                      <a:pt x="267956" y="25698"/>
                      <a:pt x="245608" y="8588"/>
                    </a:cubicBezTo>
                    <a:cubicBezTo>
                      <a:pt x="236122" y="3552"/>
                      <a:pt x="225486" y="-344"/>
                      <a:pt x="214593" y="-7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51" cap="rnd">
                <a:solidFill>
                  <a:srgbClr val="FFFFFF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06" name="Freeform: Shape 505">
                <a:extLst>
                  <a:ext uri="{FF2B5EF4-FFF2-40B4-BE49-F238E27FC236}">
                    <a16:creationId xmlns:a16="http://schemas.microsoft.com/office/drawing/2014/main" id="{292D331F-D142-C480-1B0D-09B33C5A5367}"/>
                  </a:ext>
                </a:extLst>
              </p:cNvPr>
              <p:cNvSpPr/>
              <p:nvPr/>
            </p:nvSpPr>
            <p:spPr>
              <a:xfrm>
                <a:off x="2993575" y="2697796"/>
                <a:ext cx="262844" cy="299049"/>
              </a:xfrm>
              <a:custGeom>
                <a:avLst/>
                <a:gdLst>
                  <a:gd name="connsiteX0" fmla="*/ 170232 w 262844"/>
                  <a:gd name="connsiteY0" fmla="*/ -27 h 299049"/>
                  <a:gd name="connsiteX1" fmla="*/ 262659 w 262844"/>
                  <a:gd name="connsiteY1" fmla="*/ 76792 h 299049"/>
                  <a:gd name="connsiteX2" fmla="*/ 97558 w 262844"/>
                  <a:gd name="connsiteY2" fmla="*/ 275429 h 299049"/>
                  <a:gd name="connsiteX3" fmla="*/ -186 w 262844"/>
                  <a:gd name="connsiteY3" fmla="*/ 299022 h 299049"/>
                  <a:gd name="connsiteX4" fmla="*/ 5405 w 262844"/>
                  <a:gd name="connsiteY4" fmla="*/ 198281 h 29904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262844" h="299049">
                    <a:moveTo>
                      <a:pt x="170232" y="-27"/>
                    </a:moveTo>
                    <a:lnTo>
                      <a:pt x="262659" y="76792"/>
                    </a:lnTo>
                    <a:lnTo>
                      <a:pt x="97558" y="275429"/>
                    </a:lnTo>
                    <a:lnTo>
                      <a:pt x="-186" y="299022"/>
                    </a:lnTo>
                    <a:lnTo>
                      <a:pt x="5405" y="198281"/>
                    </a:lnTo>
                    <a:close/>
                  </a:path>
                </a:pathLst>
              </a:custGeom>
              <a:noFill/>
              <a:ln w="66451" cap="rnd">
                <a:solidFill>
                  <a:srgbClr val="727272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</p:grpSp>
      <p:grpSp>
        <p:nvGrpSpPr>
          <p:cNvPr id="62" name="Group 61">
            <a:extLst>
              <a:ext uri="{FF2B5EF4-FFF2-40B4-BE49-F238E27FC236}">
                <a16:creationId xmlns:a16="http://schemas.microsoft.com/office/drawing/2014/main" id="{3D14101F-BF11-8AE1-67D5-C93E8B9B4F45}"/>
              </a:ext>
            </a:extLst>
          </p:cNvPr>
          <p:cNvGrpSpPr/>
          <p:nvPr/>
        </p:nvGrpSpPr>
        <p:grpSpPr>
          <a:xfrm>
            <a:off x="5925433" y="2697919"/>
            <a:ext cx="1169864" cy="1689127"/>
            <a:chOff x="5677437" y="1468423"/>
            <a:chExt cx="877398" cy="1266845"/>
          </a:xfrm>
        </p:grpSpPr>
        <p:sp>
          <p:nvSpPr>
            <p:cNvPr id="530" name="Freeform: Shape 405">
              <a:extLst>
                <a:ext uri="{FF2B5EF4-FFF2-40B4-BE49-F238E27FC236}">
                  <a16:creationId xmlns:a16="http://schemas.microsoft.com/office/drawing/2014/main" id="{9DF26948-6DF5-1D5E-FBB3-B94344EE1065}"/>
                </a:ext>
              </a:extLst>
            </p:cNvPr>
            <p:cNvSpPr/>
            <p:nvPr/>
          </p:nvSpPr>
          <p:spPr>
            <a:xfrm>
              <a:off x="5783687" y="1468423"/>
              <a:ext cx="602504" cy="306712"/>
            </a:xfrm>
            <a:custGeom>
              <a:avLst/>
              <a:gdLst>
                <a:gd name="connsiteX0" fmla="*/ 885187 w 885186"/>
                <a:gd name="connsiteY0" fmla="*/ 0 h 463314"/>
                <a:gd name="connsiteX1" fmla="*/ 0 w 885186"/>
                <a:gd name="connsiteY1" fmla="*/ 463314 h 463314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885186" h="463314">
                  <a:moveTo>
                    <a:pt x="885187" y="0"/>
                  </a:moveTo>
                  <a:lnTo>
                    <a:pt x="0" y="463314"/>
                  </a:lnTo>
                </a:path>
              </a:pathLst>
            </a:custGeom>
            <a:noFill/>
            <a:ln w="74961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63" name="Freeform: Shape 403">
              <a:extLst>
                <a:ext uri="{FF2B5EF4-FFF2-40B4-BE49-F238E27FC236}">
                  <a16:creationId xmlns:a16="http://schemas.microsoft.com/office/drawing/2014/main" id="{4053A4AD-4168-051F-56AC-6CC604713649}"/>
                </a:ext>
              </a:extLst>
            </p:cNvPr>
            <p:cNvSpPr/>
            <p:nvPr/>
          </p:nvSpPr>
          <p:spPr>
            <a:xfrm>
              <a:off x="5677437" y="2464381"/>
              <a:ext cx="302231" cy="270887"/>
            </a:xfrm>
            <a:custGeom>
              <a:avLst/>
              <a:gdLst>
                <a:gd name="connsiteX0" fmla="*/ 432203 w 432202"/>
                <a:gd name="connsiteY0" fmla="*/ 418306 h 418305"/>
                <a:gd name="connsiteX1" fmla="*/ 0 w 432202"/>
                <a:gd name="connsiteY1" fmla="*/ 0 h 41830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432202" h="418305">
                  <a:moveTo>
                    <a:pt x="432203" y="418306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529" name="Freeform: Shape 404">
              <a:extLst>
                <a:ext uri="{FF2B5EF4-FFF2-40B4-BE49-F238E27FC236}">
                  <a16:creationId xmlns:a16="http://schemas.microsoft.com/office/drawing/2014/main" id="{B86E53AE-4800-0382-1C6C-60989622B72B}"/>
                </a:ext>
              </a:extLst>
            </p:cNvPr>
            <p:cNvSpPr/>
            <p:nvPr/>
          </p:nvSpPr>
          <p:spPr>
            <a:xfrm>
              <a:off x="5907500" y="2104058"/>
              <a:ext cx="647335" cy="62712"/>
            </a:xfrm>
            <a:custGeom>
              <a:avLst/>
              <a:gdLst>
                <a:gd name="connsiteX0" fmla="*/ 1066682 w 1066682"/>
                <a:gd name="connsiteY0" fmla="*/ 105408 h 105407"/>
                <a:gd name="connsiteX1" fmla="*/ 0 w 1066682"/>
                <a:gd name="connsiteY1" fmla="*/ 0 h 10540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066682" h="105407">
                  <a:moveTo>
                    <a:pt x="1066682" y="105408"/>
                  </a:moveTo>
                  <a:lnTo>
                    <a:pt x="0" y="0"/>
                  </a:lnTo>
                </a:path>
              </a:pathLst>
            </a:custGeom>
            <a:noFill/>
            <a:ln w="74961" cap="flat">
              <a:solidFill>
                <a:schemeClr val="tx1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 dirty="0">
                <a:latin typeface="Gill Sans MT" panose="020B0502020104020203" pitchFamily="34" charset="77"/>
              </a:endParaRPr>
            </a:p>
          </p:txBody>
        </p:sp>
      </p:grpSp>
      <p:grpSp>
        <p:nvGrpSpPr>
          <p:cNvPr id="31" name="Group 30">
            <a:extLst>
              <a:ext uri="{FF2B5EF4-FFF2-40B4-BE49-F238E27FC236}">
                <a16:creationId xmlns:a16="http://schemas.microsoft.com/office/drawing/2014/main" id="{7471EDAE-3D21-E792-24B5-A8E368D36F0B}"/>
              </a:ext>
            </a:extLst>
          </p:cNvPr>
          <p:cNvGrpSpPr/>
          <p:nvPr/>
        </p:nvGrpSpPr>
        <p:grpSpPr>
          <a:xfrm>
            <a:off x="6339664" y="2451496"/>
            <a:ext cx="2349482" cy="2355858"/>
            <a:chOff x="4754743" y="1404077"/>
            <a:chExt cx="1762110" cy="1766895"/>
          </a:xfrm>
        </p:grpSpPr>
        <p:sp>
          <p:nvSpPr>
            <p:cNvPr id="421" name="Freeform: Shape 420">
              <a:extLst>
                <a:ext uri="{FF2B5EF4-FFF2-40B4-BE49-F238E27FC236}">
                  <a16:creationId xmlns:a16="http://schemas.microsoft.com/office/drawing/2014/main" id="{D446D221-817C-102B-9A6B-B2D5510A6D68}"/>
                </a:ext>
              </a:extLst>
            </p:cNvPr>
            <p:cNvSpPr/>
            <p:nvPr/>
          </p:nvSpPr>
          <p:spPr>
            <a:xfrm>
              <a:off x="5274745" y="2930618"/>
              <a:ext cx="370493" cy="167272"/>
            </a:xfrm>
            <a:custGeom>
              <a:avLst/>
              <a:gdLst>
                <a:gd name="connsiteX0" fmla="*/ 0 w 610501"/>
                <a:gd name="connsiteY0" fmla="*/ 70288 h 281151"/>
                <a:gd name="connsiteX1" fmla="*/ 469925 w 610501"/>
                <a:gd name="connsiteY1" fmla="*/ 70288 h 281151"/>
                <a:gd name="connsiteX2" fmla="*/ 469925 w 610501"/>
                <a:gd name="connsiteY2" fmla="*/ 0 h 281151"/>
                <a:gd name="connsiteX3" fmla="*/ 610501 w 610501"/>
                <a:gd name="connsiteY3" fmla="*/ 140576 h 281151"/>
                <a:gd name="connsiteX4" fmla="*/ 469925 w 610501"/>
                <a:gd name="connsiteY4" fmla="*/ 281152 h 281151"/>
                <a:gd name="connsiteX5" fmla="*/ 469925 w 610501"/>
                <a:gd name="connsiteY5" fmla="*/ 210864 h 281151"/>
                <a:gd name="connsiteX6" fmla="*/ 0 w 610501"/>
                <a:gd name="connsiteY6" fmla="*/ 210864 h 281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0501" h="281151">
                  <a:moveTo>
                    <a:pt x="0" y="70288"/>
                  </a:moveTo>
                  <a:lnTo>
                    <a:pt x="469925" y="70288"/>
                  </a:lnTo>
                  <a:lnTo>
                    <a:pt x="469925" y="0"/>
                  </a:lnTo>
                  <a:lnTo>
                    <a:pt x="610501" y="140576"/>
                  </a:lnTo>
                  <a:lnTo>
                    <a:pt x="469925" y="281152"/>
                  </a:lnTo>
                  <a:lnTo>
                    <a:pt x="469925" y="210864"/>
                  </a:lnTo>
                  <a:lnTo>
                    <a:pt x="0" y="210864"/>
                  </a:lnTo>
                  <a:close/>
                </a:path>
              </a:pathLst>
            </a:custGeom>
            <a:solidFill>
              <a:srgbClr val="B6B5B5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22" name="Freeform: Shape 421">
              <a:extLst>
                <a:ext uri="{FF2B5EF4-FFF2-40B4-BE49-F238E27FC236}">
                  <a16:creationId xmlns:a16="http://schemas.microsoft.com/office/drawing/2014/main" id="{DDE955D3-C7E7-B71E-F726-76799D02B086}"/>
                </a:ext>
              </a:extLst>
            </p:cNvPr>
            <p:cNvSpPr/>
            <p:nvPr/>
          </p:nvSpPr>
          <p:spPr>
            <a:xfrm>
              <a:off x="5836253" y="2300758"/>
              <a:ext cx="370493" cy="167272"/>
            </a:xfrm>
            <a:custGeom>
              <a:avLst/>
              <a:gdLst>
                <a:gd name="connsiteX0" fmla="*/ 610501 w 610501"/>
                <a:gd name="connsiteY0" fmla="*/ 70288 h 281151"/>
                <a:gd name="connsiteX1" fmla="*/ 140576 w 610501"/>
                <a:gd name="connsiteY1" fmla="*/ 70288 h 281151"/>
                <a:gd name="connsiteX2" fmla="*/ 140576 w 610501"/>
                <a:gd name="connsiteY2" fmla="*/ 0 h 281151"/>
                <a:gd name="connsiteX3" fmla="*/ 0 w 610501"/>
                <a:gd name="connsiteY3" fmla="*/ 140576 h 281151"/>
                <a:gd name="connsiteX4" fmla="*/ 140576 w 610501"/>
                <a:gd name="connsiteY4" fmla="*/ 281152 h 281151"/>
                <a:gd name="connsiteX5" fmla="*/ 140576 w 610501"/>
                <a:gd name="connsiteY5" fmla="*/ 210864 h 281151"/>
                <a:gd name="connsiteX6" fmla="*/ 610501 w 610501"/>
                <a:gd name="connsiteY6" fmla="*/ 210864 h 28115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</a:cxnLst>
              <a:rect l="l" t="t" r="r" b="b"/>
              <a:pathLst>
                <a:path w="610501" h="281151">
                  <a:moveTo>
                    <a:pt x="610501" y="70288"/>
                  </a:moveTo>
                  <a:lnTo>
                    <a:pt x="140576" y="70288"/>
                  </a:lnTo>
                  <a:lnTo>
                    <a:pt x="140576" y="0"/>
                  </a:lnTo>
                  <a:lnTo>
                    <a:pt x="0" y="140576"/>
                  </a:lnTo>
                  <a:lnTo>
                    <a:pt x="140576" y="281152"/>
                  </a:lnTo>
                  <a:lnTo>
                    <a:pt x="140576" y="210864"/>
                  </a:lnTo>
                  <a:lnTo>
                    <a:pt x="610501" y="210864"/>
                  </a:lnTo>
                  <a:close/>
                </a:path>
              </a:pathLst>
            </a:custGeom>
            <a:solidFill>
              <a:srgbClr val="B6B5B5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39" name="TextBox 438">
              <a:extLst>
                <a:ext uri="{FF2B5EF4-FFF2-40B4-BE49-F238E27FC236}">
                  <a16:creationId xmlns:a16="http://schemas.microsoft.com/office/drawing/2014/main" id="{9E3556C4-B646-ADF1-54FD-841522CDEA52}"/>
                </a:ext>
              </a:extLst>
            </p:cNvPr>
            <p:cNvSpPr txBox="1"/>
            <p:nvPr/>
          </p:nvSpPr>
          <p:spPr>
            <a:xfrm>
              <a:off x="4847731" y="1806296"/>
              <a:ext cx="25391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>
                  <a:ln/>
                  <a:solidFill>
                    <a:srgbClr val="FFFFFF"/>
                  </a:solidFill>
                  <a:latin typeface="Gill Sans MT" panose="020B0502020104020203" pitchFamily="34" charset="77"/>
                  <a:cs typeface="Calibri"/>
                  <a:sym typeface="Calibri"/>
                  <a:rtl val="0"/>
                </a:rPr>
                <a:t>1</a:t>
              </a:r>
            </a:p>
          </p:txBody>
        </p:sp>
        <p:sp>
          <p:nvSpPr>
            <p:cNvPr id="440" name="TextBox 439">
              <a:extLst>
                <a:ext uri="{FF2B5EF4-FFF2-40B4-BE49-F238E27FC236}">
                  <a16:creationId xmlns:a16="http://schemas.microsoft.com/office/drawing/2014/main" id="{A67AE00A-D5B6-554A-4630-9B4554A444BE}"/>
                </a:ext>
              </a:extLst>
            </p:cNvPr>
            <p:cNvSpPr txBox="1"/>
            <p:nvPr/>
          </p:nvSpPr>
          <p:spPr>
            <a:xfrm>
              <a:off x="4863204" y="2327231"/>
              <a:ext cx="253916" cy="346249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l"/>
              <a:r>
                <a:rPr lang="en-US" sz="2400" dirty="0">
                  <a:ln/>
                  <a:solidFill>
                    <a:srgbClr val="FFFFFF"/>
                  </a:solidFill>
                  <a:latin typeface="Gill Sans MT" panose="020B0502020104020203" pitchFamily="34" charset="77"/>
                  <a:cs typeface="Calibri"/>
                  <a:sym typeface="Calibri"/>
                  <a:rtl val="0"/>
                </a:rPr>
                <a:t>2</a:t>
              </a:r>
            </a:p>
          </p:txBody>
        </p:sp>
        <p:grpSp>
          <p:nvGrpSpPr>
            <p:cNvPr id="445" name="Graphic 4">
              <a:extLst>
                <a:ext uri="{FF2B5EF4-FFF2-40B4-BE49-F238E27FC236}">
                  <a16:creationId xmlns:a16="http://schemas.microsoft.com/office/drawing/2014/main" id="{9355D393-1903-AF26-0429-E4A7E9BA6BA6}"/>
                </a:ext>
              </a:extLst>
            </p:cNvPr>
            <p:cNvGrpSpPr/>
            <p:nvPr/>
          </p:nvGrpSpPr>
          <p:grpSpPr>
            <a:xfrm>
              <a:off x="4754743" y="2742257"/>
              <a:ext cx="437299" cy="428715"/>
              <a:chOff x="6155168" y="3999883"/>
              <a:chExt cx="720584" cy="720584"/>
            </a:xfrm>
          </p:grpSpPr>
          <p:sp>
            <p:nvSpPr>
              <p:cNvPr id="486" name="Freeform: Shape 485">
                <a:extLst>
                  <a:ext uri="{FF2B5EF4-FFF2-40B4-BE49-F238E27FC236}">
                    <a16:creationId xmlns:a16="http://schemas.microsoft.com/office/drawing/2014/main" id="{073AD063-D23B-9FC1-62A1-75F8F2F37E85}"/>
                  </a:ext>
                </a:extLst>
              </p:cNvPr>
              <p:cNvSpPr/>
              <p:nvPr/>
            </p:nvSpPr>
            <p:spPr>
              <a:xfrm>
                <a:off x="6155168" y="3999883"/>
                <a:ext cx="720584" cy="720584"/>
              </a:xfrm>
              <a:custGeom>
                <a:avLst/>
                <a:gdLst>
                  <a:gd name="connsiteX0" fmla="*/ -186 w 720584"/>
                  <a:gd name="connsiteY0" fmla="*/ -27 h 720584"/>
                  <a:gd name="connsiteX1" fmla="*/ 720398 w 720584"/>
                  <a:gd name="connsiteY1" fmla="*/ -27 h 720584"/>
                  <a:gd name="connsiteX2" fmla="*/ 720398 w 720584"/>
                  <a:gd name="connsiteY2" fmla="*/ 720557 h 720584"/>
                  <a:gd name="connsiteX3" fmla="*/ -186 w 720584"/>
                  <a:gd name="connsiteY3" fmla="*/ 720557 h 720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0584" h="720584">
                    <a:moveTo>
                      <a:pt x="-186" y="-27"/>
                    </a:moveTo>
                    <a:lnTo>
                      <a:pt x="720398" y="-27"/>
                    </a:lnTo>
                    <a:lnTo>
                      <a:pt x="720398" y="720557"/>
                    </a:lnTo>
                    <a:lnTo>
                      <a:pt x="-186" y="720557"/>
                    </a:lnTo>
                    <a:close/>
                  </a:path>
                </a:pathLst>
              </a:custGeom>
              <a:solidFill>
                <a:srgbClr val="FFFFFF"/>
              </a:solidFill>
              <a:ln w="66637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7" name="Freeform: Shape 486">
                <a:extLst>
                  <a:ext uri="{FF2B5EF4-FFF2-40B4-BE49-F238E27FC236}">
                    <a16:creationId xmlns:a16="http://schemas.microsoft.com/office/drawing/2014/main" id="{03800E6E-5811-6DB7-6F1A-25DAA2503694}"/>
                  </a:ext>
                </a:extLst>
              </p:cNvPr>
              <p:cNvSpPr/>
              <p:nvPr/>
            </p:nvSpPr>
            <p:spPr>
              <a:xfrm>
                <a:off x="6316926" y="4161642"/>
                <a:ext cx="397067" cy="397066"/>
              </a:xfrm>
              <a:custGeom>
                <a:avLst/>
                <a:gdLst>
                  <a:gd name="connsiteX0" fmla="*/ 396881 w 397067"/>
                  <a:gd name="connsiteY0" fmla="*/ 198506 h 397066"/>
                  <a:gd name="connsiteX1" fmla="*/ 198348 w 397067"/>
                  <a:gd name="connsiteY1" fmla="*/ 397040 h 397066"/>
                  <a:gd name="connsiteX2" fmla="*/ -186 w 397067"/>
                  <a:gd name="connsiteY2" fmla="*/ 198506 h 397066"/>
                  <a:gd name="connsiteX3" fmla="*/ 198348 w 397067"/>
                  <a:gd name="connsiteY3" fmla="*/ -27 h 397066"/>
                  <a:gd name="connsiteX4" fmla="*/ 396881 w 397067"/>
                  <a:gd name="connsiteY4" fmla="*/ 198506 h 39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067" h="397066">
                    <a:moveTo>
                      <a:pt x="396881" y="198506"/>
                    </a:moveTo>
                    <a:cubicBezTo>
                      <a:pt x="396881" y="308155"/>
                      <a:pt x="307997" y="397040"/>
                      <a:pt x="198348" y="397040"/>
                    </a:cubicBezTo>
                    <a:cubicBezTo>
                      <a:pt x="88698" y="397040"/>
                      <a:pt x="-186" y="308155"/>
                      <a:pt x="-186" y="198506"/>
                    </a:cubicBezTo>
                    <a:cubicBezTo>
                      <a:pt x="-186" y="88857"/>
                      <a:pt x="88698" y="-27"/>
                      <a:pt x="198348" y="-27"/>
                    </a:cubicBezTo>
                    <a:cubicBezTo>
                      <a:pt x="307997" y="-27"/>
                      <a:pt x="396881" y="88857"/>
                      <a:pt x="396881" y="198506"/>
                    </a:cubicBezTo>
                    <a:close/>
                  </a:path>
                </a:pathLst>
              </a:custGeom>
              <a:noFill/>
              <a:ln w="69046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8" name="Freeform: Shape 487">
                <a:extLst>
                  <a:ext uri="{FF2B5EF4-FFF2-40B4-BE49-F238E27FC236}">
                    <a16:creationId xmlns:a16="http://schemas.microsoft.com/office/drawing/2014/main" id="{17B69096-5BAA-735B-9843-4C2279730454}"/>
                  </a:ext>
                </a:extLst>
              </p:cNvPr>
              <p:cNvSpPr/>
              <p:nvPr/>
            </p:nvSpPr>
            <p:spPr>
              <a:xfrm>
                <a:off x="6428705" y="4275090"/>
                <a:ext cx="173510" cy="173510"/>
              </a:xfrm>
              <a:custGeom>
                <a:avLst/>
                <a:gdLst>
                  <a:gd name="connsiteX0" fmla="*/ 173325 w 173510"/>
                  <a:gd name="connsiteY0" fmla="*/ 86728 h 173510"/>
                  <a:gd name="connsiteX1" fmla="*/ 86569 w 173510"/>
                  <a:gd name="connsiteY1" fmla="*/ 173484 h 173510"/>
                  <a:gd name="connsiteX2" fmla="*/ -186 w 173510"/>
                  <a:gd name="connsiteY2" fmla="*/ 86728 h 173510"/>
                  <a:gd name="connsiteX3" fmla="*/ 86569 w 173510"/>
                  <a:gd name="connsiteY3" fmla="*/ -27 h 173510"/>
                  <a:gd name="connsiteX4" fmla="*/ 173325 w 173510"/>
                  <a:gd name="connsiteY4" fmla="*/ 86728 h 173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510" h="173510">
                    <a:moveTo>
                      <a:pt x="173325" y="86728"/>
                    </a:moveTo>
                    <a:cubicBezTo>
                      <a:pt x="173325" y="134645"/>
                      <a:pt x="134486" y="173484"/>
                      <a:pt x="86569" y="173484"/>
                    </a:cubicBezTo>
                    <a:cubicBezTo>
                      <a:pt x="38653" y="173484"/>
                      <a:pt x="-186" y="134645"/>
                      <a:pt x="-186" y="86728"/>
                    </a:cubicBezTo>
                    <a:cubicBezTo>
                      <a:pt x="-186" y="38812"/>
                      <a:pt x="38653" y="-27"/>
                      <a:pt x="86569" y="-27"/>
                    </a:cubicBezTo>
                    <a:cubicBezTo>
                      <a:pt x="134486" y="-27"/>
                      <a:pt x="173325" y="38812"/>
                      <a:pt x="173325" y="86728"/>
                    </a:cubicBez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9" name="Freeform: Shape 488">
                <a:extLst>
                  <a:ext uri="{FF2B5EF4-FFF2-40B4-BE49-F238E27FC236}">
                    <a16:creationId xmlns:a16="http://schemas.microsoft.com/office/drawing/2014/main" id="{2E9C7F67-42D6-0F3F-19C8-2EDCA415C663}"/>
                  </a:ext>
                </a:extLst>
              </p:cNvPr>
              <p:cNvSpPr/>
              <p:nvPr/>
            </p:nvSpPr>
            <p:spPr>
              <a:xfrm>
                <a:off x="6364473" y="4056065"/>
                <a:ext cx="128462" cy="128446"/>
              </a:xfrm>
              <a:custGeom>
                <a:avLst/>
                <a:gdLst>
                  <a:gd name="connsiteX0" fmla="*/ -186 w 128462"/>
                  <a:gd name="connsiteY0" fmla="*/ 24963 h 128446"/>
                  <a:gd name="connsiteX1" fmla="*/ 60150 w 128462"/>
                  <a:gd name="connsiteY1" fmla="*/ -27 h 128446"/>
                  <a:gd name="connsiteX2" fmla="*/ 128276 w 128462"/>
                  <a:gd name="connsiteY2" fmla="*/ 78149 h 128446"/>
                  <a:gd name="connsiteX3" fmla="*/ 6915 w 128462"/>
                  <a:gd name="connsiteY3" fmla="*/ 12841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-186" y="24963"/>
                    </a:moveTo>
                    <a:lnTo>
                      <a:pt x="60150" y="-27"/>
                    </a:lnTo>
                    <a:lnTo>
                      <a:pt x="128276" y="78149"/>
                    </a:lnTo>
                    <a:lnTo>
                      <a:pt x="6915" y="12841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0" name="Freeform: Shape 489">
                <a:extLst>
                  <a:ext uri="{FF2B5EF4-FFF2-40B4-BE49-F238E27FC236}">
                    <a16:creationId xmlns:a16="http://schemas.microsoft.com/office/drawing/2014/main" id="{7BCD1182-945A-1C9B-DA81-5D0672217BB2}"/>
                  </a:ext>
                </a:extLst>
              </p:cNvPr>
              <p:cNvSpPr/>
              <p:nvPr/>
            </p:nvSpPr>
            <p:spPr>
              <a:xfrm>
                <a:off x="6540659" y="4056065"/>
                <a:ext cx="128470" cy="128446"/>
              </a:xfrm>
              <a:custGeom>
                <a:avLst/>
                <a:gdLst>
                  <a:gd name="connsiteX0" fmla="*/ 67941 w 128470"/>
                  <a:gd name="connsiteY0" fmla="*/ -27 h 128446"/>
                  <a:gd name="connsiteX1" fmla="*/ 128284 w 128470"/>
                  <a:gd name="connsiteY1" fmla="*/ 24963 h 128446"/>
                  <a:gd name="connsiteX2" fmla="*/ 121175 w 128470"/>
                  <a:gd name="connsiteY2" fmla="*/ 128419 h 128446"/>
                  <a:gd name="connsiteX3" fmla="*/ -186 w 128470"/>
                  <a:gd name="connsiteY3" fmla="*/ 7814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67941" y="-27"/>
                    </a:moveTo>
                    <a:lnTo>
                      <a:pt x="128284" y="24963"/>
                    </a:lnTo>
                    <a:lnTo>
                      <a:pt x="121175" y="128419"/>
                    </a:lnTo>
                    <a:lnTo>
                      <a:pt x="-186" y="7814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1" name="Freeform: Shape 490">
                <a:extLst>
                  <a:ext uri="{FF2B5EF4-FFF2-40B4-BE49-F238E27FC236}">
                    <a16:creationId xmlns:a16="http://schemas.microsoft.com/office/drawing/2014/main" id="{71D52E2C-7887-F6A0-F050-886AC946E24B}"/>
                  </a:ext>
                </a:extLst>
              </p:cNvPr>
              <p:cNvSpPr/>
              <p:nvPr/>
            </p:nvSpPr>
            <p:spPr>
              <a:xfrm>
                <a:off x="6540659" y="4539180"/>
                <a:ext cx="128470" cy="128446"/>
              </a:xfrm>
              <a:custGeom>
                <a:avLst/>
                <a:gdLst>
                  <a:gd name="connsiteX0" fmla="*/ 128284 w 128470"/>
                  <a:gd name="connsiteY0" fmla="*/ 103421 h 128446"/>
                  <a:gd name="connsiteX1" fmla="*/ 67941 w 128470"/>
                  <a:gd name="connsiteY1" fmla="*/ 128419 h 128446"/>
                  <a:gd name="connsiteX2" fmla="*/ -186 w 128470"/>
                  <a:gd name="connsiteY2" fmla="*/ 50243 h 128446"/>
                  <a:gd name="connsiteX3" fmla="*/ 121175 w 128470"/>
                  <a:gd name="connsiteY3" fmla="*/ -27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128284" y="103421"/>
                    </a:moveTo>
                    <a:lnTo>
                      <a:pt x="67941" y="128419"/>
                    </a:lnTo>
                    <a:lnTo>
                      <a:pt x="-186" y="50243"/>
                    </a:lnTo>
                    <a:lnTo>
                      <a:pt x="121175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2" name="Freeform: Shape 491">
                <a:extLst>
                  <a:ext uri="{FF2B5EF4-FFF2-40B4-BE49-F238E27FC236}">
                    <a16:creationId xmlns:a16="http://schemas.microsoft.com/office/drawing/2014/main" id="{F21C703E-0D6A-EE6C-CDBD-948A70F98CED}"/>
                  </a:ext>
                </a:extLst>
              </p:cNvPr>
              <p:cNvSpPr/>
              <p:nvPr/>
            </p:nvSpPr>
            <p:spPr>
              <a:xfrm>
                <a:off x="6364473" y="4539180"/>
                <a:ext cx="128462" cy="128446"/>
              </a:xfrm>
              <a:custGeom>
                <a:avLst/>
                <a:gdLst>
                  <a:gd name="connsiteX0" fmla="*/ 60150 w 128462"/>
                  <a:gd name="connsiteY0" fmla="*/ 128419 h 128446"/>
                  <a:gd name="connsiteX1" fmla="*/ -186 w 128462"/>
                  <a:gd name="connsiteY1" fmla="*/ 103421 h 128446"/>
                  <a:gd name="connsiteX2" fmla="*/ 6915 w 128462"/>
                  <a:gd name="connsiteY2" fmla="*/ -27 h 128446"/>
                  <a:gd name="connsiteX3" fmla="*/ 128276 w 128462"/>
                  <a:gd name="connsiteY3" fmla="*/ 50243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60150" y="128419"/>
                    </a:moveTo>
                    <a:lnTo>
                      <a:pt x="-186" y="103421"/>
                    </a:lnTo>
                    <a:lnTo>
                      <a:pt x="6915" y="-27"/>
                    </a:lnTo>
                    <a:lnTo>
                      <a:pt x="128276" y="50243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3" name="Freeform: Shape 492">
                <a:extLst>
                  <a:ext uri="{FF2B5EF4-FFF2-40B4-BE49-F238E27FC236}">
                    <a16:creationId xmlns:a16="http://schemas.microsoft.com/office/drawing/2014/main" id="{F31672DF-D3F3-5E41-E387-87A550E7BFF3}"/>
                  </a:ext>
                </a:extLst>
              </p:cNvPr>
              <p:cNvSpPr/>
              <p:nvPr/>
            </p:nvSpPr>
            <p:spPr>
              <a:xfrm>
                <a:off x="6691156" y="4210859"/>
                <a:ext cx="128446" cy="128462"/>
              </a:xfrm>
              <a:custGeom>
                <a:avLst/>
                <a:gdLst>
                  <a:gd name="connsiteX0" fmla="*/ 103262 w 128446"/>
                  <a:gd name="connsiteY0" fmla="*/ -27 h 128462"/>
                  <a:gd name="connsiteX1" fmla="*/ 128260 w 128446"/>
                  <a:gd name="connsiteY1" fmla="*/ 60308 h 128462"/>
                  <a:gd name="connsiteX2" fmla="*/ 50084 w 128446"/>
                  <a:gd name="connsiteY2" fmla="*/ 128435 h 128462"/>
                  <a:gd name="connsiteX3" fmla="*/ -186 w 128446"/>
                  <a:gd name="connsiteY3" fmla="*/ 707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03262" y="-27"/>
                    </a:moveTo>
                    <a:lnTo>
                      <a:pt x="128260" y="60308"/>
                    </a:lnTo>
                    <a:lnTo>
                      <a:pt x="50084" y="128435"/>
                    </a:lnTo>
                    <a:lnTo>
                      <a:pt x="-186" y="707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4" name="Freeform: Shape 493">
                <a:extLst>
                  <a:ext uri="{FF2B5EF4-FFF2-40B4-BE49-F238E27FC236}">
                    <a16:creationId xmlns:a16="http://schemas.microsoft.com/office/drawing/2014/main" id="{D5C6141D-61A9-FFEA-65BE-70F4786A43C9}"/>
                  </a:ext>
                </a:extLst>
              </p:cNvPr>
              <p:cNvSpPr/>
              <p:nvPr/>
            </p:nvSpPr>
            <p:spPr>
              <a:xfrm>
                <a:off x="6691156" y="4384370"/>
                <a:ext cx="128446" cy="128462"/>
              </a:xfrm>
              <a:custGeom>
                <a:avLst/>
                <a:gdLst>
                  <a:gd name="connsiteX0" fmla="*/ 128260 w 128446"/>
                  <a:gd name="connsiteY0" fmla="*/ 68100 h 128462"/>
                  <a:gd name="connsiteX1" fmla="*/ 103262 w 128446"/>
                  <a:gd name="connsiteY1" fmla="*/ 128435 h 128462"/>
                  <a:gd name="connsiteX2" fmla="*/ -186 w 128446"/>
                  <a:gd name="connsiteY2" fmla="*/ 121334 h 128462"/>
                  <a:gd name="connsiteX3" fmla="*/ 50084 w 128446"/>
                  <a:gd name="connsiteY3" fmla="*/ -27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28260" y="68100"/>
                    </a:moveTo>
                    <a:lnTo>
                      <a:pt x="103262" y="128435"/>
                    </a:lnTo>
                    <a:lnTo>
                      <a:pt x="-186" y="121334"/>
                    </a:lnTo>
                    <a:lnTo>
                      <a:pt x="50084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5" name="Freeform: Shape 494">
                <a:extLst>
                  <a:ext uri="{FF2B5EF4-FFF2-40B4-BE49-F238E27FC236}">
                    <a16:creationId xmlns:a16="http://schemas.microsoft.com/office/drawing/2014/main" id="{99006F22-ABAC-298E-BAFD-21F1F5515A70}"/>
                  </a:ext>
                </a:extLst>
              </p:cNvPr>
              <p:cNvSpPr/>
              <p:nvPr/>
            </p:nvSpPr>
            <p:spPr>
              <a:xfrm>
                <a:off x="6211061" y="4384370"/>
                <a:ext cx="128437" cy="128462"/>
              </a:xfrm>
              <a:custGeom>
                <a:avLst/>
                <a:gdLst>
                  <a:gd name="connsiteX0" fmla="*/ 24804 w 128437"/>
                  <a:gd name="connsiteY0" fmla="*/ 128435 h 128462"/>
                  <a:gd name="connsiteX1" fmla="*/ -186 w 128437"/>
                  <a:gd name="connsiteY1" fmla="*/ 68100 h 128462"/>
                  <a:gd name="connsiteX2" fmla="*/ 77982 w 128437"/>
                  <a:gd name="connsiteY2" fmla="*/ -27 h 128462"/>
                  <a:gd name="connsiteX3" fmla="*/ 128252 w 128437"/>
                  <a:gd name="connsiteY3" fmla="*/ 12133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24804" y="128435"/>
                    </a:moveTo>
                    <a:lnTo>
                      <a:pt x="-186" y="68100"/>
                    </a:lnTo>
                    <a:lnTo>
                      <a:pt x="77982" y="-27"/>
                    </a:lnTo>
                    <a:lnTo>
                      <a:pt x="128252" y="12133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96" name="Freeform: Shape 495">
                <a:extLst>
                  <a:ext uri="{FF2B5EF4-FFF2-40B4-BE49-F238E27FC236}">
                    <a16:creationId xmlns:a16="http://schemas.microsoft.com/office/drawing/2014/main" id="{FA01DDBB-65DC-DB86-4348-EFD74AF28DEE}"/>
                  </a:ext>
                </a:extLst>
              </p:cNvPr>
              <p:cNvSpPr/>
              <p:nvPr/>
            </p:nvSpPr>
            <p:spPr>
              <a:xfrm>
                <a:off x="6211061" y="4210859"/>
                <a:ext cx="128437" cy="128462"/>
              </a:xfrm>
              <a:custGeom>
                <a:avLst/>
                <a:gdLst>
                  <a:gd name="connsiteX0" fmla="*/ -186 w 128437"/>
                  <a:gd name="connsiteY0" fmla="*/ 60308 h 128462"/>
                  <a:gd name="connsiteX1" fmla="*/ 24804 w 128437"/>
                  <a:gd name="connsiteY1" fmla="*/ -27 h 128462"/>
                  <a:gd name="connsiteX2" fmla="*/ 128252 w 128437"/>
                  <a:gd name="connsiteY2" fmla="*/ 7074 h 128462"/>
                  <a:gd name="connsiteX3" fmla="*/ 77982 w 128437"/>
                  <a:gd name="connsiteY3" fmla="*/ 128435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-186" y="60308"/>
                    </a:moveTo>
                    <a:lnTo>
                      <a:pt x="24804" y="-27"/>
                    </a:lnTo>
                    <a:lnTo>
                      <a:pt x="128252" y="7074"/>
                    </a:lnTo>
                    <a:lnTo>
                      <a:pt x="77982" y="128435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6" name="Graphic 4">
              <a:extLst>
                <a:ext uri="{FF2B5EF4-FFF2-40B4-BE49-F238E27FC236}">
                  <a16:creationId xmlns:a16="http://schemas.microsoft.com/office/drawing/2014/main" id="{DDBEC61F-C861-E656-B72D-850B5BBB81BE}"/>
                </a:ext>
              </a:extLst>
            </p:cNvPr>
            <p:cNvGrpSpPr/>
            <p:nvPr/>
          </p:nvGrpSpPr>
          <p:grpSpPr>
            <a:xfrm>
              <a:off x="5325108" y="2106622"/>
              <a:ext cx="437299" cy="428715"/>
              <a:chOff x="7095019" y="2931506"/>
              <a:chExt cx="720584" cy="720584"/>
            </a:xfrm>
          </p:grpSpPr>
          <p:sp>
            <p:nvSpPr>
              <p:cNvPr id="475" name="Freeform: Shape 474">
                <a:extLst>
                  <a:ext uri="{FF2B5EF4-FFF2-40B4-BE49-F238E27FC236}">
                    <a16:creationId xmlns:a16="http://schemas.microsoft.com/office/drawing/2014/main" id="{02E7673B-854C-0B39-E45B-50DF727753D1}"/>
                  </a:ext>
                </a:extLst>
              </p:cNvPr>
              <p:cNvSpPr/>
              <p:nvPr/>
            </p:nvSpPr>
            <p:spPr>
              <a:xfrm>
                <a:off x="7095019" y="2931506"/>
                <a:ext cx="720584" cy="720584"/>
              </a:xfrm>
              <a:custGeom>
                <a:avLst/>
                <a:gdLst>
                  <a:gd name="connsiteX0" fmla="*/ -186 w 720584"/>
                  <a:gd name="connsiteY0" fmla="*/ -27 h 720584"/>
                  <a:gd name="connsiteX1" fmla="*/ 720398 w 720584"/>
                  <a:gd name="connsiteY1" fmla="*/ -27 h 720584"/>
                  <a:gd name="connsiteX2" fmla="*/ 720398 w 720584"/>
                  <a:gd name="connsiteY2" fmla="*/ 720557 h 720584"/>
                  <a:gd name="connsiteX3" fmla="*/ -186 w 720584"/>
                  <a:gd name="connsiteY3" fmla="*/ 720557 h 720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0584" h="720584">
                    <a:moveTo>
                      <a:pt x="-186" y="-27"/>
                    </a:moveTo>
                    <a:lnTo>
                      <a:pt x="720398" y="-27"/>
                    </a:lnTo>
                    <a:lnTo>
                      <a:pt x="720398" y="720557"/>
                    </a:lnTo>
                    <a:lnTo>
                      <a:pt x="-186" y="720557"/>
                    </a:lnTo>
                    <a:close/>
                  </a:path>
                </a:pathLst>
              </a:custGeom>
              <a:solidFill>
                <a:srgbClr val="FFFFFF"/>
              </a:solidFill>
              <a:ln w="66637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6" name="Freeform: Shape 475">
                <a:extLst>
                  <a:ext uri="{FF2B5EF4-FFF2-40B4-BE49-F238E27FC236}">
                    <a16:creationId xmlns:a16="http://schemas.microsoft.com/office/drawing/2014/main" id="{0F55368D-369C-7867-5AA7-B5CDC343A781}"/>
                  </a:ext>
                </a:extLst>
              </p:cNvPr>
              <p:cNvSpPr/>
              <p:nvPr/>
            </p:nvSpPr>
            <p:spPr>
              <a:xfrm>
                <a:off x="7256777" y="3093265"/>
                <a:ext cx="397067" cy="397066"/>
              </a:xfrm>
              <a:custGeom>
                <a:avLst/>
                <a:gdLst>
                  <a:gd name="connsiteX0" fmla="*/ 396881 w 397067"/>
                  <a:gd name="connsiteY0" fmla="*/ 198506 h 397066"/>
                  <a:gd name="connsiteX1" fmla="*/ 198348 w 397067"/>
                  <a:gd name="connsiteY1" fmla="*/ 397040 h 397066"/>
                  <a:gd name="connsiteX2" fmla="*/ -186 w 397067"/>
                  <a:gd name="connsiteY2" fmla="*/ 198506 h 397066"/>
                  <a:gd name="connsiteX3" fmla="*/ 198348 w 397067"/>
                  <a:gd name="connsiteY3" fmla="*/ -27 h 397066"/>
                  <a:gd name="connsiteX4" fmla="*/ 396881 w 397067"/>
                  <a:gd name="connsiteY4" fmla="*/ 198506 h 39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067" h="397066">
                    <a:moveTo>
                      <a:pt x="396881" y="198506"/>
                    </a:moveTo>
                    <a:cubicBezTo>
                      <a:pt x="396881" y="308155"/>
                      <a:pt x="307997" y="397040"/>
                      <a:pt x="198348" y="397040"/>
                    </a:cubicBezTo>
                    <a:cubicBezTo>
                      <a:pt x="88698" y="397040"/>
                      <a:pt x="-186" y="308155"/>
                      <a:pt x="-186" y="198506"/>
                    </a:cubicBezTo>
                    <a:cubicBezTo>
                      <a:pt x="-186" y="88857"/>
                      <a:pt x="88698" y="-27"/>
                      <a:pt x="198348" y="-27"/>
                    </a:cubicBezTo>
                    <a:cubicBezTo>
                      <a:pt x="307997" y="-27"/>
                      <a:pt x="396881" y="88857"/>
                      <a:pt x="396881" y="198506"/>
                    </a:cubicBezTo>
                    <a:close/>
                  </a:path>
                </a:pathLst>
              </a:custGeom>
              <a:noFill/>
              <a:ln w="69046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7" name="Freeform: Shape 476">
                <a:extLst>
                  <a:ext uri="{FF2B5EF4-FFF2-40B4-BE49-F238E27FC236}">
                    <a16:creationId xmlns:a16="http://schemas.microsoft.com/office/drawing/2014/main" id="{507D2EDE-D2B4-0C28-C9BC-0206149366C2}"/>
                  </a:ext>
                </a:extLst>
              </p:cNvPr>
              <p:cNvSpPr/>
              <p:nvPr/>
            </p:nvSpPr>
            <p:spPr>
              <a:xfrm>
                <a:off x="7368555" y="3206713"/>
                <a:ext cx="173510" cy="173510"/>
              </a:xfrm>
              <a:custGeom>
                <a:avLst/>
                <a:gdLst>
                  <a:gd name="connsiteX0" fmla="*/ 173325 w 173510"/>
                  <a:gd name="connsiteY0" fmla="*/ 86728 h 173510"/>
                  <a:gd name="connsiteX1" fmla="*/ 86569 w 173510"/>
                  <a:gd name="connsiteY1" fmla="*/ 173484 h 173510"/>
                  <a:gd name="connsiteX2" fmla="*/ -186 w 173510"/>
                  <a:gd name="connsiteY2" fmla="*/ 86728 h 173510"/>
                  <a:gd name="connsiteX3" fmla="*/ 86569 w 173510"/>
                  <a:gd name="connsiteY3" fmla="*/ -27 h 173510"/>
                  <a:gd name="connsiteX4" fmla="*/ 173325 w 173510"/>
                  <a:gd name="connsiteY4" fmla="*/ 86728 h 173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510" h="173510">
                    <a:moveTo>
                      <a:pt x="173325" y="86728"/>
                    </a:moveTo>
                    <a:cubicBezTo>
                      <a:pt x="173325" y="134645"/>
                      <a:pt x="134486" y="173484"/>
                      <a:pt x="86569" y="173484"/>
                    </a:cubicBezTo>
                    <a:cubicBezTo>
                      <a:pt x="38653" y="173484"/>
                      <a:pt x="-186" y="134645"/>
                      <a:pt x="-186" y="86728"/>
                    </a:cubicBezTo>
                    <a:cubicBezTo>
                      <a:pt x="-186" y="38812"/>
                      <a:pt x="38653" y="-27"/>
                      <a:pt x="86569" y="-27"/>
                    </a:cubicBezTo>
                    <a:cubicBezTo>
                      <a:pt x="134486" y="-27"/>
                      <a:pt x="173325" y="38812"/>
                      <a:pt x="173325" y="86728"/>
                    </a:cubicBez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8" name="Freeform: Shape 477">
                <a:extLst>
                  <a:ext uri="{FF2B5EF4-FFF2-40B4-BE49-F238E27FC236}">
                    <a16:creationId xmlns:a16="http://schemas.microsoft.com/office/drawing/2014/main" id="{52820AD1-1CCC-EBBC-BC79-5BD3E6B9DA79}"/>
                  </a:ext>
                </a:extLst>
              </p:cNvPr>
              <p:cNvSpPr/>
              <p:nvPr/>
            </p:nvSpPr>
            <p:spPr>
              <a:xfrm>
                <a:off x="7304324" y="2987688"/>
                <a:ext cx="128462" cy="128446"/>
              </a:xfrm>
              <a:custGeom>
                <a:avLst/>
                <a:gdLst>
                  <a:gd name="connsiteX0" fmla="*/ -186 w 128462"/>
                  <a:gd name="connsiteY0" fmla="*/ 24963 h 128446"/>
                  <a:gd name="connsiteX1" fmla="*/ 60150 w 128462"/>
                  <a:gd name="connsiteY1" fmla="*/ -27 h 128446"/>
                  <a:gd name="connsiteX2" fmla="*/ 128276 w 128462"/>
                  <a:gd name="connsiteY2" fmla="*/ 78149 h 128446"/>
                  <a:gd name="connsiteX3" fmla="*/ 6915 w 128462"/>
                  <a:gd name="connsiteY3" fmla="*/ 12841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-186" y="24963"/>
                    </a:moveTo>
                    <a:lnTo>
                      <a:pt x="60150" y="-27"/>
                    </a:lnTo>
                    <a:lnTo>
                      <a:pt x="128276" y="78149"/>
                    </a:lnTo>
                    <a:lnTo>
                      <a:pt x="6915" y="12841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9" name="Freeform: Shape 478">
                <a:extLst>
                  <a:ext uri="{FF2B5EF4-FFF2-40B4-BE49-F238E27FC236}">
                    <a16:creationId xmlns:a16="http://schemas.microsoft.com/office/drawing/2014/main" id="{AD30DC12-E305-E617-DA02-61DAEA3025D9}"/>
                  </a:ext>
                </a:extLst>
              </p:cNvPr>
              <p:cNvSpPr/>
              <p:nvPr/>
            </p:nvSpPr>
            <p:spPr>
              <a:xfrm>
                <a:off x="7480510" y="2987688"/>
                <a:ext cx="128470" cy="128446"/>
              </a:xfrm>
              <a:custGeom>
                <a:avLst/>
                <a:gdLst>
                  <a:gd name="connsiteX0" fmla="*/ 67941 w 128470"/>
                  <a:gd name="connsiteY0" fmla="*/ -27 h 128446"/>
                  <a:gd name="connsiteX1" fmla="*/ 128284 w 128470"/>
                  <a:gd name="connsiteY1" fmla="*/ 24963 h 128446"/>
                  <a:gd name="connsiteX2" fmla="*/ 121175 w 128470"/>
                  <a:gd name="connsiteY2" fmla="*/ 128419 h 128446"/>
                  <a:gd name="connsiteX3" fmla="*/ -186 w 128470"/>
                  <a:gd name="connsiteY3" fmla="*/ 7814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67941" y="-27"/>
                    </a:moveTo>
                    <a:lnTo>
                      <a:pt x="128284" y="24963"/>
                    </a:lnTo>
                    <a:lnTo>
                      <a:pt x="121175" y="128419"/>
                    </a:lnTo>
                    <a:lnTo>
                      <a:pt x="-186" y="7814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0" name="Freeform: Shape 479">
                <a:extLst>
                  <a:ext uri="{FF2B5EF4-FFF2-40B4-BE49-F238E27FC236}">
                    <a16:creationId xmlns:a16="http://schemas.microsoft.com/office/drawing/2014/main" id="{D753CC81-753B-3028-3C0A-F204E70D8448}"/>
                  </a:ext>
                </a:extLst>
              </p:cNvPr>
              <p:cNvSpPr/>
              <p:nvPr/>
            </p:nvSpPr>
            <p:spPr>
              <a:xfrm>
                <a:off x="7480510" y="3470803"/>
                <a:ext cx="128470" cy="128446"/>
              </a:xfrm>
              <a:custGeom>
                <a:avLst/>
                <a:gdLst>
                  <a:gd name="connsiteX0" fmla="*/ 128284 w 128470"/>
                  <a:gd name="connsiteY0" fmla="*/ 103421 h 128446"/>
                  <a:gd name="connsiteX1" fmla="*/ 67941 w 128470"/>
                  <a:gd name="connsiteY1" fmla="*/ 128419 h 128446"/>
                  <a:gd name="connsiteX2" fmla="*/ -186 w 128470"/>
                  <a:gd name="connsiteY2" fmla="*/ 50243 h 128446"/>
                  <a:gd name="connsiteX3" fmla="*/ 121175 w 128470"/>
                  <a:gd name="connsiteY3" fmla="*/ -27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128284" y="103421"/>
                    </a:moveTo>
                    <a:lnTo>
                      <a:pt x="67941" y="128419"/>
                    </a:lnTo>
                    <a:lnTo>
                      <a:pt x="-186" y="50243"/>
                    </a:lnTo>
                    <a:lnTo>
                      <a:pt x="121175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1" name="Freeform: Shape 480">
                <a:extLst>
                  <a:ext uri="{FF2B5EF4-FFF2-40B4-BE49-F238E27FC236}">
                    <a16:creationId xmlns:a16="http://schemas.microsoft.com/office/drawing/2014/main" id="{AAE69042-2767-8EE8-4A09-95AC92356CA5}"/>
                  </a:ext>
                </a:extLst>
              </p:cNvPr>
              <p:cNvSpPr/>
              <p:nvPr/>
            </p:nvSpPr>
            <p:spPr>
              <a:xfrm>
                <a:off x="7304324" y="3470803"/>
                <a:ext cx="128462" cy="128446"/>
              </a:xfrm>
              <a:custGeom>
                <a:avLst/>
                <a:gdLst>
                  <a:gd name="connsiteX0" fmla="*/ 60150 w 128462"/>
                  <a:gd name="connsiteY0" fmla="*/ 128419 h 128446"/>
                  <a:gd name="connsiteX1" fmla="*/ -186 w 128462"/>
                  <a:gd name="connsiteY1" fmla="*/ 103421 h 128446"/>
                  <a:gd name="connsiteX2" fmla="*/ 6915 w 128462"/>
                  <a:gd name="connsiteY2" fmla="*/ -27 h 128446"/>
                  <a:gd name="connsiteX3" fmla="*/ 128276 w 128462"/>
                  <a:gd name="connsiteY3" fmla="*/ 50243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60150" y="128419"/>
                    </a:moveTo>
                    <a:lnTo>
                      <a:pt x="-186" y="103421"/>
                    </a:lnTo>
                    <a:lnTo>
                      <a:pt x="6915" y="-27"/>
                    </a:lnTo>
                    <a:lnTo>
                      <a:pt x="128276" y="50243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2" name="Freeform: Shape 481">
                <a:extLst>
                  <a:ext uri="{FF2B5EF4-FFF2-40B4-BE49-F238E27FC236}">
                    <a16:creationId xmlns:a16="http://schemas.microsoft.com/office/drawing/2014/main" id="{753E8B45-D0F7-5C04-E226-7C9A88E66D77}"/>
                  </a:ext>
                </a:extLst>
              </p:cNvPr>
              <p:cNvSpPr/>
              <p:nvPr/>
            </p:nvSpPr>
            <p:spPr>
              <a:xfrm>
                <a:off x="7631006" y="3142482"/>
                <a:ext cx="128446" cy="128462"/>
              </a:xfrm>
              <a:custGeom>
                <a:avLst/>
                <a:gdLst>
                  <a:gd name="connsiteX0" fmla="*/ 103262 w 128446"/>
                  <a:gd name="connsiteY0" fmla="*/ -27 h 128462"/>
                  <a:gd name="connsiteX1" fmla="*/ 128260 w 128446"/>
                  <a:gd name="connsiteY1" fmla="*/ 60308 h 128462"/>
                  <a:gd name="connsiteX2" fmla="*/ 50084 w 128446"/>
                  <a:gd name="connsiteY2" fmla="*/ 128435 h 128462"/>
                  <a:gd name="connsiteX3" fmla="*/ -186 w 128446"/>
                  <a:gd name="connsiteY3" fmla="*/ 707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03262" y="-27"/>
                    </a:moveTo>
                    <a:lnTo>
                      <a:pt x="128260" y="60308"/>
                    </a:lnTo>
                    <a:lnTo>
                      <a:pt x="50084" y="128435"/>
                    </a:lnTo>
                    <a:lnTo>
                      <a:pt x="-186" y="707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3" name="Freeform: Shape 482">
                <a:extLst>
                  <a:ext uri="{FF2B5EF4-FFF2-40B4-BE49-F238E27FC236}">
                    <a16:creationId xmlns:a16="http://schemas.microsoft.com/office/drawing/2014/main" id="{1A204DB2-F1B8-B8B9-C2FE-9A806C286BAD}"/>
                  </a:ext>
                </a:extLst>
              </p:cNvPr>
              <p:cNvSpPr/>
              <p:nvPr/>
            </p:nvSpPr>
            <p:spPr>
              <a:xfrm>
                <a:off x="7631006" y="3315993"/>
                <a:ext cx="128446" cy="128462"/>
              </a:xfrm>
              <a:custGeom>
                <a:avLst/>
                <a:gdLst>
                  <a:gd name="connsiteX0" fmla="*/ 128260 w 128446"/>
                  <a:gd name="connsiteY0" fmla="*/ 68100 h 128462"/>
                  <a:gd name="connsiteX1" fmla="*/ 103262 w 128446"/>
                  <a:gd name="connsiteY1" fmla="*/ 128435 h 128462"/>
                  <a:gd name="connsiteX2" fmla="*/ -186 w 128446"/>
                  <a:gd name="connsiteY2" fmla="*/ 121334 h 128462"/>
                  <a:gd name="connsiteX3" fmla="*/ 50084 w 128446"/>
                  <a:gd name="connsiteY3" fmla="*/ -27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28260" y="68100"/>
                    </a:moveTo>
                    <a:lnTo>
                      <a:pt x="103262" y="128435"/>
                    </a:lnTo>
                    <a:lnTo>
                      <a:pt x="-186" y="121334"/>
                    </a:lnTo>
                    <a:lnTo>
                      <a:pt x="50084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4" name="Freeform: Shape 483">
                <a:extLst>
                  <a:ext uri="{FF2B5EF4-FFF2-40B4-BE49-F238E27FC236}">
                    <a16:creationId xmlns:a16="http://schemas.microsoft.com/office/drawing/2014/main" id="{27C42044-F604-701F-E0EA-BE6FBA5B5F86}"/>
                  </a:ext>
                </a:extLst>
              </p:cNvPr>
              <p:cNvSpPr/>
              <p:nvPr/>
            </p:nvSpPr>
            <p:spPr>
              <a:xfrm>
                <a:off x="7150912" y="3315993"/>
                <a:ext cx="128437" cy="128462"/>
              </a:xfrm>
              <a:custGeom>
                <a:avLst/>
                <a:gdLst>
                  <a:gd name="connsiteX0" fmla="*/ 24804 w 128437"/>
                  <a:gd name="connsiteY0" fmla="*/ 128435 h 128462"/>
                  <a:gd name="connsiteX1" fmla="*/ -186 w 128437"/>
                  <a:gd name="connsiteY1" fmla="*/ 68100 h 128462"/>
                  <a:gd name="connsiteX2" fmla="*/ 77982 w 128437"/>
                  <a:gd name="connsiteY2" fmla="*/ -27 h 128462"/>
                  <a:gd name="connsiteX3" fmla="*/ 128252 w 128437"/>
                  <a:gd name="connsiteY3" fmla="*/ 12133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24804" y="128435"/>
                    </a:moveTo>
                    <a:lnTo>
                      <a:pt x="-186" y="68100"/>
                    </a:lnTo>
                    <a:lnTo>
                      <a:pt x="77982" y="-27"/>
                    </a:lnTo>
                    <a:lnTo>
                      <a:pt x="128252" y="12133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85" name="Freeform: Shape 484">
                <a:extLst>
                  <a:ext uri="{FF2B5EF4-FFF2-40B4-BE49-F238E27FC236}">
                    <a16:creationId xmlns:a16="http://schemas.microsoft.com/office/drawing/2014/main" id="{97F8EBAA-C4BC-C088-2C41-5C0E43DB986D}"/>
                  </a:ext>
                </a:extLst>
              </p:cNvPr>
              <p:cNvSpPr/>
              <p:nvPr/>
            </p:nvSpPr>
            <p:spPr>
              <a:xfrm>
                <a:off x="7150912" y="3142482"/>
                <a:ext cx="128437" cy="128462"/>
              </a:xfrm>
              <a:custGeom>
                <a:avLst/>
                <a:gdLst>
                  <a:gd name="connsiteX0" fmla="*/ -186 w 128437"/>
                  <a:gd name="connsiteY0" fmla="*/ 60308 h 128462"/>
                  <a:gd name="connsiteX1" fmla="*/ 24804 w 128437"/>
                  <a:gd name="connsiteY1" fmla="*/ -27 h 128462"/>
                  <a:gd name="connsiteX2" fmla="*/ 128252 w 128437"/>
                  <a:gd name="connsiteY2" fmla="*/ 7074 h 128462"/>
                  <a:gd name="connsiteX3" fmla="*/ 77982 w 128437"/>
                  <a:gd name="connsiteY3" fmla="*/ 128435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-186" y="60308"/>
                    </a:moveTo>
                    <a:lnTo>
                      <a:pt x="24804" y="-27"/>
                    </a:lnTo>
                    <a:lnTo>
                      <a:pt x="128252" y="7074"/>
                    </a:lnTo>
                    <a:lnTo>
                      <a:pt x="77982" y="128435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7" name="Graphic 4">
              <a:extLst>
                <a:ext uri="{FF2B5EF4-FFF2-40B4-BE49-F238E27FC236}">
                  <a16:creationId xmlns:a16="http://schemas.microsoft.com/office/drawing/2014/main" id="{366D7378-1957-6812-C8C1-D20AC7A730B5}"/>
                </a:ext>
              </a:extLst>
            </p:cNvPr>
            <p:cNvGrpSpPr/>
            <p:nvPr/>
          </p:nvGrpSpPr>
          <p:grpSpPr>
            <a:xfrm>
              <a:off x="5154486" y="1404077"/>
              <a:ext cx="437299" cy="428715"/>
              <a:chOff x="6813867" y="1750668"/>
              <a:chExt cx="720584" cy="720584"/>
            </a:xfrm>
          </p:grpSpPr>
          <p:sp>
            <p:nvSpPr>
              <p:cNvPr id="464" name="Freeform: Shape 463">
                <a:extLst>
                  <a:ext uri="{FF2B5EF4-FFF2-40B4-BE49-F238E27FC236}">
                    <a16:creationId xmlns:a16="http://schemas.microsoft.com/office/drawing/2014/main" id="{3B96E1D3-AFF6-F2F2-F4A6-E90D9F34B987}"/>
                  </a:ext>
                </a:extLst>
              </p:cNvPr>
              <p:cNvSpPr/>
              <p:nvPr/>
            </p:nvSpPr>
            <p:spPr>
              <a:xfrm>
                <a:off x="6813867" y="1750668"/>
                <a:ext cx="720584" cy="720584"/>
              </a:xfrm>
              <a:custGeom>
                <a:avLst/>
                <a:gdLst>
                  <a:gd name="connsiteX0" fmla="*/ -186 w 720584"/>
                  <a:gd name="connsiteY0" fmla="*/ -27 h 720584"/>
                  <a:gd name="connsiteX1" fmla="*/ 720398 w 720584"/>
                  <a:gd name="connsiteY1" fmla="*/ -27 h 720584"/>
                  <a:gd name="connsiteX2" fmla="*/ 720398 w 720584"/>
                  <a:gd name="connsiteY2" fmla="*/ 720557 h 720584"/>
                  <a:gd name="connsiteX3" fmla="*/ -186 w 720584"/>
                  <a:gd name="connsiteY3" fmla="*/ 720557 h 72058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720584" h="720584">
                    <a:moveTo>
                      <a:pt x="-186" y="-27"/>
                    </a:moveTo>
                    <a:lnTo>
                      <a:pt x="720398" y="-27"/>
                    </a:lnTo>
                    <a:lnTo>
                      <a:pt x="720398" y="720557"/>
                    </a:lnTo>
                    <a:lnTo>
                      <a:pt x="-186" y="720557"/>
                    </a:lnTo>
                    <a:close/>
                  </a:path>
                </a:pathLst>
              </a:custGeom>
              <a:solidFill>
                <a:srgbClr val="FFFFFF"/>
              </a:solidFill>
              <a:ln w="66637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5" name="Freeform: Shape 464">
                <a:extLst>
                  <a:ext uri="{FF2B5EF4-FFF2-40B4-BE49-F238E27FC236}">
                    <a16:creationId xmlns:a16="http://schemas.microsoft.com/office/drawing/2014/main" id="{2923614E-ED9E-86CE-C88C-728F48018E71}"/>
                  </a:ext>
                </a:extLst>
              </p:cNvPr>
              <p:cNvSpPr/>
              <p:nvPr/>
            </p:nvSpPr>
            <p:spPr>
              <a:xfrm>
                <a:off x="6975625" y="1912427"/>
                <a:ext cx="397067" cy="397066"/>
              </a:xfrm>
              <a:custGeom>
                <a:avLst/>
                <a:gdLst>
                  <a:gd name="connsiteX0" fmla="*/ 396881 w 397067"/>
                  <a:gd name="connsiteY0" fmla="*/ 198506 h 397066"/>
                  <a:gd name="connsiteX1" fmla="*/ 198348 w 397067"/>
                  <a:gd name="connsiteY1" fmla="*/ 397040 h 397066"/>
                  <a:gd name="connsiteX2" fmla="*/ -186 w 397067"/>
                  <a:gd name="connsiteY2" fmla="*/ 198506 h 397066"/>
                  <a:gd name="connsiteX3" fmla="*/ 198348 w 397067"/>
                  <a:gd name="connsiteY3" fmla="*/ -27 h 397066"/>
                  <a:gd name="connsiteX4" fmla="*/ 396881 w 397067"/>
                  <a:gd name="connsiteY4" fmla="*/ 198506 h 39706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97067" h="397066">
                    <a:moveTo>
                      <a:pt x="396881" y="198506"/>
                    </a:moveTo>
                    <a:cubicBezTo>
                      <a:pt x="396881" y="308155"/>
                      <a:pt x="307997" y="397040"/>
                      <a:pt x="198348" y="397040"/>
                    </a:cubicBezTo>
                    <a:cubicBezTo>
                      <a:pt x="88698" y="397040"/>
                      <a:pt x="-186" y="308155"/>
                      <a:pt x="-186" y="198506"/>
                    </a:cubicBezTo>
                    <a:cubicBezTo>
                      <a:pt x="-186" y="88857"/>
                      <a:pt x="88698" y="-27"/>
                      <a:pt x="198348" y="-27"/>
                    </a:cubicBezTo>
                    <a:cubicBezTo>
                      <a:pt x="307997" y="-27"/>
                      <a:pt x="396881" y="88857"/>
                      <a:pt x="396881" y="198506"/>
                    </a:cubicBezTo>
                    <a:close/>
                  </a:path>
                </a:pathLst>
              </a:custGeom>
              <a:noFill/>
              <a:ln w="69046" cap="rnd">
                <a:solidFill>
                  <a:srgbClr val="727272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6" name="Freeform: Shape 465">
                <a:extLst>
                  <a:ext uri="{FF2B5EF4-FFF2-40B4-BE49-F238E27FC236}">
                    <a16:creationId xmlns:a16="http://schemas.microsoft.com/office/drawing/2014/main" id="{E044A8CB-3A88-D9B3-9A89-4447B2548D4F}"/>
                  </a:ext>
                </a:extLst>
              </p:cNvPr>
              <p:cNvSpPr/>
              <p:nvPr/>
            </p:nvSpPr>
            <p:spPr>
              <a:xfrm>
                <a:off x="7087403" y="2025876"/>
                <a:ext cx="173510" cy="173510"/>
              </a:xfrm>
              <a:custGeom>
                <a:avLst/>
                <a:gdLst>
                  <a:gd name="connsiteX0" fmla="*/ 173325 w 173510"/>
                  <a:gd name="connsiteY0" fmla="*/ 86728 h 173510"/>
                  <a:gd name="connsiteX1" fmla="*/ 86569 w 173510"/>
                  <a:gd name="connsiteY1" fmla="*/ 173484 h 173510"/>
                  <a:gd name="connsiteX2" fmla="*/ -186 w 173510"/>
                  <a:gd name="connsiteY2" fmla="*/ 86728 h 173510"/>
                  <a:gd name="connsiteX3" fmla="*/ 86569 w 173510"/>
                  <a:gd name="connsiteY3" fmla="*/ -27 h 173510"/>
                  <a:gd name="connsiteX4" fmla="*/ 173325 w 173510"/>
                  <a:gd name="connsiteY4" fmla="*/ 86728 h 17351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173510" h="173510">
                    <a:moveTo>
                      <a:pt x="173325" y="86728"/>
                    </a:moveTo>
                    <a:cubicBezTo>
                      <a:pt x="173325" y="134645"/>
                      <a:pt x="134486" y="173484"/>
                      <a:pt x="86569" y="173484"/>
                    </a:cubicBezTo>
                    <a:cubicBezTo>
                      <a:pt x="38653" y="173484"/>
                      <a:pt x="-186" y="134645"/>
                      <a:pt x="-186" y="86728"/>
                    </a:cubicBezTo>
                    <a:cubicBezTo>
                      <a:pt x="-186" y="38812"/>
                      <a:pt x="38653" y="-27"/>
                      <a:pt x="86569" y="-27"/>
                    </a:cubicBezTo>
                    <a:cubicBezTo>
                      <a:pt x="134486" y="-27"/>
                      <a:pt x="173325" y="38812"/>
                      <a:pt x="173325" y="86728"/>
                    </a:cubicBez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7" name="Freeform: Shape 466">
                <a:extLst>
                  <a:ext uri="{FF2B5EF4-FFF2-40B4-BE49-F238E27FC236}">
                    <a16:creationId xmlns:a16="http://schemas.microsoft.com/office/drawing/2014/main" id="{8F9F4D03-D1B9-001E-392D-39F11E75C7EA}"/>
                  </a:ext>
                </a:extLst>
              </p:cNvPr>
              <p:cNvSpPr/>
              <p:nvPr/>
            </p:nvSpPr>
            <p:spPr>
              <a:xfrm>
                <a:off x="7023172" y="1806850"/>
                <a:ext cx="128462" cy="128446"/>
              </a:xfrm>
              <a:custGeom>
                <a:avLst/>
                <a:gdLst>
                  <a:gd name="connsiteX0" fmla="*/ -186 w 128462"/>
                  <a:gd name="connsiteY0" fmla="*/ 24963 h 128446"/>
                  <a:gd name="connsiteX1" fmla="*/ 60150 w 128462"/>
                  <a:gd name="connsiteY1" fmla="*/ -27 h 128446"/>
                  <a:gd name="connsiteX2" fmla="*/ 128276 w 128462"/>
                  <a:gd name="connsiteY2" fmla="*/ 78149 h 128446"/>
                  <a:gd name="connsiteX3" fmla="*/ 6915 w 128462"/>
                  <a:gd name="connsiteY3" fmla="*/ 12841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-186" y="24963"/>
                    </a:moveTo>
                    <a:lnTo>
                      <a:pt x="60150" y="-27"/>
                    </a:lnTo>
                    <a:lnTo>
                      <a:pt x="128276" y="78149"/>
                    </a:lnTo>
                    <a:lnTo>
                      <a:pt x="6915" y="12841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8" name="Freeform: Shape 467">
                <a:extLst>
                  <a:ext uri="{FF2B5EF4-FFF2-40B4-BE49-F238E27FC236}">
                    <a16:creationId xmlns:a16="http://schemas.microsoft.com/office/drawing/2014/main" id="{3016E298-0960-1ED5-F118-B56F7101FB3F}"/>
                  </a:ext>
                </a:extLst>
              </p:cNvPr>
              <p:cNvSpPr/>
              <p:nvPr/>
            </p:nvSpPr>
            <p:spPr>
              <a:xfrm>
                <a:off x="7199358" y="1806850"/>
                <a:ext cx="128470" cy="128446"/>
              </a:xfrm>
              <a:custGeom>
                <a:avLst/>
                <a:gdLst>
                  <a:gd name="connsiteX0" fmla="*/ 67941 w 128470"/>
                  <a:gd name="connsiteY0" fmla="*/ -27 h 128446"/>
                  <a:gd name="connsiteX1" fmla="*/ 128284 w 128470"/>
                  <a:gd name="connsiteY1" fmla="*/ 24963 h 128446"/>
                  <a:gd name="connsiteX2" fmla="*/ 121175 w 128470"/>
                  <a:gd name="connsiteY2" fmla="*/ 128419 h 128446"/>
                  <a:gd name="connsiteX3" fmla="*/ -186 w 128470"/>
                  <a:gd name="connsiteY3" fmla="*/ 78149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67941" y="-27"/>
                    </a:moveTo>
                    <a:lnTo>
                      <a:pt x="128284" y="24963"/>
                    </a:lnTo>
                    <a:lnTo>
                      <a:pt x="121175" y="128419"/>
                    </a:lnTo>
                    <a:lnTo>
                      <a:pt x="-186" y="78149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9" name="Freeform: Shape 468">
                <a:extLst>
                  <a:ext uri="{FF2B5EF4-FFF2-40B4-BE49-F238E27FC236}">
                    <a16:creationId xmlns:a16="http://schemas.microsoft.com/office/drawing/2014/main" id="{56AAB104-D04D-71A9-F23C-48217FC4670B}"/>
                  </a:ext>
                </a:extLst>
              </p:cNvPr>
              <p:cNvSpPr/>
              <p:nvPr/>
            </p:nvSpPr>
            <p:spPr>
              <a:xfrm>
                <a:off x="7199358" y="2289965"/>
                <a:ext cx="128470" cy="128446"/>
              </a:xfrm>
              <a:custGeom>
                <a:avLst/>
                <a:gdLst>
                  <a:gd name="connsiteX0" fmla="*/ 128284 w 128470"/>
                  <a:gd name="connsiteY0" fmla="*/ 103421 h 128446"/>
                  <a:gd name="connsiteX1" fmla="*/ 67941 w 128470"/>
                  <a:gd name="connsiteY1" fmla="*/ 128419 h 128446"/>
                  <a:gd name="connsiteX2" fmla="*/ -186 w 128470"/>
                  <a:gd name="connsiteY2" fmla="*/ 50243 h 128446"/>
                  <a:gd name="connsiteX3" fmla="*/ 121175 w 128470"/>
                  <a:gd name="connsiteY3" fmla="*/ -27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70" h="128446">
                    <a:moveTo>
                      <a:pt x="128284" y="103421"/>
                    </a:moveTo>
                    <a:lnTo>
                      <a:pt x="67941" y="128419"/>
                    </a:lnTo>
                    <a:lnTo>
                      <a:pt x="-186" y="50243"/>
                    </a:lnTo>
                    <a:lnTo>
                      <a:pt x="121175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0" name="Freeform: Shape 469">
                <a:extLst>
                  <a:ext uri="{FF2B5EF4-FFF2-40B4-BE49-F238E27FC236}">
                    <a16:creationId xmlns:a16="http://schemas.microsoft.com/office/drawing/2014/main" id="{0EAB88BA-4C2C-4EF3-88B8-30803D170966}"/>
                  </a:ext>
                </a:extLst>
              </p:cNvPr>
              <p:cNvSpPr/>
              <p:nvPr/>
            </p:nvSpPr>
            <p:spPr>
              <a:xfrm>
                <a:off x="7023172" y="2289965"/>
                <a:ext cx="128462" cy="128446"/>
              </a:xfrm>
              <a:custGeom>
                <a:avLst/>
                <a:gdLst>
                  <a:gd name="connsiteX0" fmla="*/ 60150 w 128462"/>
                  <a:gd name="connsiteY0" fmla="*/ 128419 h 128446"/>
                  <a:gd name="connsiteX1" fmla="*/ -186 w 128462"/>
                  <a:gd name="connsiteY1" fmla="*/ 103421 h 128446"/>
                  <a:gd name="connsiteX2" fmla="*/ 6915 w 128462"/>
                  <a:gd name="connsiteY2" fmla="*/ -27 h 128446"/>
                  <a:gd name="connsiteX3" fmla="*/ 128276 w 128462"/>
                  <a:gd name="connsiteY3" fmla="*/ 50243 h 1284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62" h="128446">
                    <a:moveTo>
                      <a:pt x="60150" y="128419"/>
                    </a:moveTo>
                    <a:lnTo>
                      <a:pt x="-186" y="103421"/>
                    </a:lnTo>
                    <a:lnTo>
                      <a:pt x="6915" y="-27"/>
                    </a:lnTo>
                    <a:lnTo>
                      <a:pt x="128276" y="50243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1" name="Freeform: Shape 470">
                <a:extLst>
                  <a:ext uri="{FF2B5EF4-FFF2-40B4-BE49-F238E27FC236}">
                    <a16:creationId xmlns:a16="http://schemas.microsoft.com/office/drawing/2014/main" id="{9BFF3927-DB8F-822B-7E4F-46F93E326035}"/>
                  </a:ext>
                </a:extLst>
              </p:cNvPr>
              <p:cNvSpPr/>
              <p:nvPr/>
            </p:nvSpPr>
            <p:spPr>
              <a:xfrm>
                <a:off x="7349855" y="1961644"/>
                <a:ext cx="128446" cy="128462"/>
              </a:xfrm>
              <a:custGeom>
                <a:avLst/>
                <a:gdLst>
                  <a:gd name="connsiteX0" fmla="*/ 103262 w 128446"/>
                  <a:gd name="connsiteY0" fmla="*/ -27 h 128462"/>
                  <a:gd name="connsiteX1" fmla="*/ 128260 w 128446"/>
                  <a:gd name="connsiteY1" fmla="*/ 60308 h 128462"/>
                  <a:gd name="connsiteX2" fmla="*/ 50084 w 128446"/>
                  <a:gd name="connsiteY2" fmla="*/ 128435 h 128462"/>
                  <a:gd name="connsiteX3" fmla="*/ -186 w 128446"/>
                  <a:gd name="connsiteY3" fmla="*/ 707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03262" y="-27"/>
                    </a:moveTo>
                    <a:lnTo>
                      <a:pt x="128260" y="60308"/>
                    </a:lnTo>
                    <a:lnTo>
                      <a:pt x="50084" y="128435"/>
                    </a:lnTo>
                    <a:lnTo>
                      <a:pt x="-186" y="707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2" name="Freeform: Shape 471">
                <a:extLst>
                  <a:ext uri="{FF2B5EF4-FFF2-40B4-BE49-F238E27FC236}">
                    <a16:creationId xmlns:a16="http://schemas.microsoft.com/office/drawing/2014/main" id="{4CD328B6-F29C-474C-D8FE-168CDA53829B}"/>
                  </a:ext>
                </a:extLst>
              </p:cNvPr>
              <p:cNvSpPr/>
              <p:nvPr/>
            </p:nvSpPr>
            <p:spPr>
              <a:xfrm>
                <a:off x="7349855" y="2135155"/>
                <a:ext cx="128446" cy="128462"/>
              </a:xfrm>
              <a:custGeom>
                <a:avLst/>
                <a:gdLst>
                  <a:gd name="connsiteX0" fmla="*/ 128260 w 128446"/>
                  <a:gd name="connsiteY0" fmla="*/ 68100 h 128462"/>
                  <a:gd name="connsiteX1" fmla="*/ 103262 w 128446"/>
                  <a:gd name="connsiteY1" fmla="*/ 128435 h 128462"/>
                  <a:gd name="connsiteX2" fmla="*/ -186 w 128446"/>
                  <a:gd name="connsiteY2" fmla="*/ 121334 h 128462"/>
                  <a:gd name="connsiteX3" fmla="*/ 50084 w 128446"/>
                  <a:gd name="connsiteY3" fmla="*/ -27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46" h="128462">
                    <a:moveTo>
                      <a:pt x="128260" y="68100"/>
                    </a:moveTo>
                    <a:lnTo>
                      <a:pt x="103262" y="128435"/>
                    </a:lnTo>
                    <a:lnTo>
                      <a:pt x="-186" y="121334"/>
                    </a:lnTo>
                    <a:lnTo>
                      <a:pt x="50084" y="-27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3" name="Freeform: Shape 472">
                <a:extLst>
                  <a:ext uri="{FF2B5EF4-FFF2-40B4-BE49-F238E27FC236}">
                    <a16:creationId xmlns:a16="http://schemas.microsoft.com/office/drawing/2014/main" id="{35086D8E-C268-EEEA-9065-D8C41D5EB1DD}"/>
                  </a:ext>
                </a:extLst>
              </p:cNvPr>
              <p:cNvSpPr/>
              <p:nvPr/>
            </p:nvSpPr>
            <p:spPr>
              <a:xfrm>
                <a:off x="6869760" y="2135155"/>
                <a:ext cx="128437" cy="128462"/>
              </a:xfrm>
              <a:custGeom>
                <a:avLst/>
                <a:gdLst>
                  <a:gd name="connsiteX0" fmla="*/ 24804 w 128437"/>
                  <a:gd name="connsiteY0" fmla="*/ 128435 h 128462"/>
                  <a:gd name="connsiteX1" fmla="*/ -186 w 128437"/>
                  <a:gd name="connsiteY1" fmla="*/ 68100 h 128462"/>
                  <a:gd name="connsiteX2" fmla="*/ 77982 w 128437"/>
                  <a:gd name="connsiteY2" fmla="*/ -27 h 128462"/>
                  <a:gd name="connsiteX3" fmla="*/ 128252 w 128437"/>
                  <a:gd name="connsiteY3" fmla="*/ 121334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24804" y="128435"/>
                    </a:moveTo>
                    <a:lnTo>
                      <a:pt x="-186" y="68100"/>
                    </a:lnTo>
                    <a:lnTo>
                      <a:pt x="77982" y="-27"/>
                    </a:lnTo>
                    <a:lnTo>
                      <a:pt x="128252" y="121334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74" name="Freeform: Shape 473">
                <a:extLst>
                  <a:ext uri="{FF2B5EF4-FFF2-40B4-BE49-F238E27FC236}">
                    <a16:creationId xmlns:a16="http://schemas.microsoft.com/office/drawing/2014/main" id="{7A4AB80B-D3B5-A136-7C4B-324E28CF75CC}"/>
                  </a:ext>
                </a:extLst>
              </p:cNvPr>
              <p:cNvSpPr/>
              <p:nvPr/>
            </p:nvSpPr>
            <p:spPr>
              <a:xfrm>
                <a:off x="6869760" y="1961644"/>
                <a:ext cx="128437" cy="128462"/>
              </a:xfrm>
              <a:custGeom>
                <a:avLst/>
                <a:gdLst>
                  <a:gd name="connsiteX0" fmla="*/ -186 w 128437"/>
                  <a:gd name="connsiteY0" fmla="*/ 60308 h 128462"/>
                  <a:gd name="connsiteX1" fmla="*/ 24804 w 128437"/>
                  <a:gd name="connsiteY1" fmla="*/ -27 h 128462"/>
                  <a:gd name="connsiteX2" fmla="*/ 128252 w 128437"/>
                  <a:gd name="connsiteY2" fmla="*/ 7074 h 128462"/>
                  <a:gd name="connsiteX3" fmla="*/ 77982 w 128437"/>
                  <a:gd name="connsiteY3" fmla="*/ 128435 h 1284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128437" h="128462">
                    <a:moveTo>
                      <a:pt x="-186" y="60308"/>
                    </a:moveTo>
                    <a:lnTo>
                      <a:pt x="24804" y="-27"/>
                    </a:lnTo>
                    <a:lnTo>
                      <a:pt x="128252" y="7074"/>
                    </a:lnTo>
                    <a:lnTo>
                      <a:pt x="77982" y="128435"/>
                    </a:lnTo>
                    <a:close/>
                  </a:path>
                </a:pathLst>
              </a:custGeom>
              <a:solidFill>
                <a:srgbClr val="727272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8" name="Graphic 4">
              <a:extLst>
                <a:ext uri="{FF2B5EF4-FFF2-40B4-BE49-F238E27FC236}">
                  <a16:creationId xmlns:a16="http://schemas.microsoft.com/office/drawing/2014/main" id="{11F71EA2-5678-081D-AB17-30778FE2AE28}"/>
                </a:ext>
              </a:extLst>
            </p:cNvPr>
            <p:cNvGrpSpPr/>
            <p:nvPr/>
          </p:nvGrpSpPr>
          <p:grpSpPr>
            <a:xfrm>
              <a:off x="6263830" y="2218175"/>
              <a:ext cx="253023" cy="303685"/>
              <a:chOff x="8651708" y="3062651"/>
              <a:chExt cx="416932" cy="510434"/>
            </a:xfrm>
          </p:grpSpPr>
          <p:sp>
            <p:nvSpPr>
              <p:cNvPr id="457" name="Freeform: Shape 456">
                <a:extLst>
                  <a:ext uri="{FF2B5EF4-FFF2-40B4-BE49-F238E27FC236}">
                    <a16:creationId xmlns:a16="http://schemas.microsoft.com/office/drawing/2014/main" id="{7AD068CD-8F8F-34FA-67B3-2E081A795074}"/>
                  </a:ext>
                </a:extLst>
              </p:cNvPr>
              <p:cNvSpPr/>
              <p:nvPr/>
            </p:nvSpPr>
            <p:spPr>
              <a:xfrm>
                <a:off x="8700042" y="3107627"/>
                <a:ext cx="368598" cy="465458"/>
              </a:xfrm>
              <a:custGeom>
                <a:avLst/>
                <a:gdLst>
                  <a:gd name="connsiteX0" fmla="*/ 116902 w 368598"/>
                  <a:gd name="connsiteY0" fmla="*/ -27 h 465458"/>
                  <a:gd name="connsiteX1" fmla="*/ 368412 w 368598"/>
                  <a:gd name="connsiteY1" fmla="*/ -27 h 465458"/>
                  <a:gd name="connsiteX2" fmla="*/ 368412 w 368598"/>
                  <a:gd name="connsiteY2" fmla="*/ 465432 h 465458"/>
                  <a:gd name="connsiteX3" fmla="*/ -186 w 368598"/>
                  <a:gd name="connsiteY3" fmla="*/ 465432 h 465458"/>
                  <a:gd name="connsiteX4" fmla="*/ -186 w 368598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98" h="465458">
                    <a:moveTo>
                      <a:pt x="116902" y="-27"/>
                    </a:moveTo>
                    <a:lnTo>
                      <a:pt x="368412" y="-27"/>
                    </a:lnTo>
                    <a:lnTo>
                      <a:pt x="368412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8" name="Freeform: Shape 457">
                <a:extLst>
                  <a:ext uri="{FF2B5EF4-FFF2-40B4-BE49-F238E27FC236}">
                    <a16:creationId xmlns:a16="http://schemas.microsoft.com/office/drawing/2014/main" id="{1601B105-3BBD-54B0-F57F-8B055984C98B}"/>
                  </a:ext>
                </a:extLst>
              </p:cNvPr>
              <p:cNvSpPr/>
              <p:nvPr/>
            </p:nvSpPr>
            <p:spPr>
              <a:xfrm>
                <a:off x="8651713" y="3062655"/>
                <a:ext cx="368574" cy="465458"/>
              </a:xfrm>
              <a:custGeom>
                <a:avLst/>
                <a:gdLst>
                  <a:gd name="connsiteX0" fmla="*/ 116958 w 368573"/>
                  <a:gd name="connsiteY0" fmla="*/ -27 h 465458"/>
                  <a:gd name="connsiteX1" fmla="*/ 368388 w 368573"/>
                  <a:gd name="connsiteY1" fmla="*/ -27 h 465458"/>
                  <a:gd name="connsiteX2" fmla="*/ 368388 w 368573"/>
                  <a:gd name="connsiteY2" fmla="*/ 465432 h 465458"/>
                  <a:gd name="connsiteX3" fmla="*/ -186 w 368573"/>
                  <a:gd name="connsiteY3" fmla="*/ 465432 h 465458"/>
                  <a:gd name="connsiteX4" fmla="*/ -186 w 368573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73" h="465458">
                    <a:moveTo>
                      <a:pt x="116958" y="-27"/>
                    </a:moveTo>
                    <a:lnTo>
                      <a:pt x="368388" y="-27"/>
                    </a:lnTo>
                    <a:lnTo>
                      <a:pt x="368388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9" name="Freeform: Shape 458">
                <a:extLst>
                  <a:ext uri="{FF2B5EF4-FFF2-40B4-BE49-F238E27FC236}">
                    <a16:creationId xmlns:a16="http://schemas.microsoft.com/office/drawing/2014/main" id="{6A2FCB56-E864-A35A-0F48-77E70646EBD3}"/>
                  </a:ext>
                </a:extLst>
              </p:cNvPr>
              <p:cNvSpPr/>
              <p:nvPr/>
            </p:nvSpPr>
            <p:spPr>
              <a:xfrm>
                <a:off x="8651708" y="3062651"/>
                <a:ext cx="117143" cy="115328"/>
              </a:xfrm>
              <a:custGeom>
                <a:avLst/>
                <a:gdLst>
                  <a:gd name="connsiteX0" fmla="*/ -186 w 117143"/>
                  <a:gd name="connsiteY0" fmla="*/ 115301 h 115328"/>
                  <a:gd name="connsiteX1" fmla="*/ 116958 w 117143"/>
                  <a:gd name="connsiteY1" fmla="*/ 115301 h 115328"/>
                  <a:gd name="connsiteX2" fmla="*/ 116958 w 117143"/>
                  <a:gd name="connsiteY2" fmla="*/ -27 h 115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7143" h="115328">
                    <a:moveTo>
                      <a:pt x="-186" y="115301"/>
                    </a:moveTo>
                    <a:lnTo>
                      <a:pt x="116958" y="115301"/>
                    </a:lnTo>
                    <a:lnTo>
                      <a:pt x="116958" y="-27"/>
                    </a:lnTo>
                  </a:path>
                </a:pathLst>
              </a:custGeom>
              <a:noFill/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0" name="Freeform: Shape 459">
                <a:extLst>
                  <a:ext uri="{FF2B5EF4-FFF2-40B4-BE49-F238E27FC236}">
                    <a16:creationId xmlns:a16="http://schemas.microsoft.com/office/drawing/2014/main" id="{F6E83C0A-8162-5E7D-19DE-1835965B46B1}"/>
                  </a:ext>
                </a:extLst>
              </p:cNvPr>
              <p:cNvSpPr/>
              <p:nvPr/>
            </p:nvSpPr>
            <p:spPr>
              <a:xfrm>
                <a:off x="8716156" y="3459943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-186 w 239621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1" name="Freeform: Shape 460">
                <a:extLst>
                  <a:ext uri="{FF2B5EF4-FFF2-40B4-BE49-F238E27FC236}">
                    <a16:creationId xmlns:a16="http://schemas.microsoft.com/office/drawing/2014/main" id="{10C175AF-1158-51E1-98BB-4C418D74D3BF}"/>
                  </a:ext>
                </a:extLst>
              </p:cNvPr>
              <p:cNvSpPr/>
              <p:nvPr/>
            </p:nvSpPr>
            <p:spPr>
              <a:xfrm>
                <a:off x="8716156" y="3390032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-186 w 239621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2" name="Freeform: Shape 461">
                <a:extLst>
                  <a:ext uri="{FF2B5EF4-FFF2-40B4-BE49-F238E27FC236}">
                    <a16:creationId xmlns:a16="http://schemas.microsoft.com/office/drawing/2014/main" id="{F4E7B0FC-7D97-2E5E-219F-4988D484F961}"/>
                  </a:ext>
                </a:extLst>
              </p:cNvPr>
              <p:cNvSpPr/>
              <p:nvPr/>
            </p:nvSpPr>
            <p:spPr>
              <a:xfrm>
                <a:off x="8716156" y="3320122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190274 w 239621"/>
                  <a:gd name="connsiteY1" fmla="*/ -27 h 8032"/>
                  <a:gd name="connsiteX2" fmla="*/ 147379 w 239621"/>
                  <a:gd name="connsiteY2" fmla="*/ -27 h 8032"/>
                  <a:gd name="connsiteX3" fmla="*/ -186 w 239621"/>
                  <a:gd name="connsiteY3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190274" y="-27"/>
                    </a:lnTo>
                    <a:moveTo>
                      <a:pt x="147379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63" name="Freeform: Shape 462">
                <a:extLst>
                  <a:ext uri="{FF2B5EF4-FFF2-40B4-BE49-F238E27FC236}">
                    <a16:creationId xmlns:a16="http://schemas.microsoft.com/office/drawing/2014/main" id="{449B5203-157E-8854-D278-CF32A7FE638E}"/>
                  </a:ext>
                </a:extLst>
              </p:cNvPr>
              <p:cNvSpPr/>
              <p:nvPr/>
            </p:nvSpPr>
            <p:spPr>
              <a:xfrm>
                <a:off x="8716156" y="3250212"/>
                <a:ext cx="239621" cy="8032"/>
              </a:xfrm>
              <a:custGeom>
                <a:avLst/>
                <a:gdLst>
                  <a:gd name="connsiteX0" fmla="*/ 239436 w 239621"/>
                  <a:gd name="connsiteY0" fmla="*/ -27 h 8032"/>
                  <a:gd name="connsiteX1" fmla="*/ -186 w 239621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21" h="8032">
                    <a:moveTo>
                      <a:pt x="239436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  <p:grpSp>
          <p:nvGrpSpPr>
            <p:cNvPr id="449" name="Graphic 4">
              <a:extLst>
                <a:ext uri="{FF2B5EF4-FFF2-40B4-BE49-F238E27FC236}">
                  <a16:creationId xmlns:a16="http://schemas.microsoft.com/office/drawing/2014/main" id="{437D2864-9205-38B4-89C7-DB7CD4F886FC}"/>
                </a:ext>
              </a:extLst>
            </p:cNvPr>
            <p:cNvGrpSpPr/>
            <p:nvPr/>
          </p:nvGrpSpPr>
          <p:grpSpPr>
            <a:xfrm>
              <a:off x="5707082" y="2846238"/>
              <a:ext cx="253011" cy="303687"/>
              <a:chOff x="7735944" y="4139059"/>
              <a:chExt cx="416912" cy="510436"/>
            </a:xfrm>
          </p:grpSpPr>
          <p:sp>
            <p:nvSpPr>
              <p:cNvPr id="450" name="Freeform: Shape 449">
                <a:extLst>
                  <a:ext uri="{FF2B5EF4-FFF2-40B4-BE49-F238E27FC236}">
                    <a16:creationId xmlns:a16="http://schemas.microsoft.com/office/drawing/2014/main" id="{8D64F0F4-E59C-788B-4AC4-100C1E391F54}"/>
                  </a:ext>
                </a:extLst>
              </p:cNvPr>
              <p:cNvSpPr/>
              <p:nvPr/>
            </p:nvSpPr>
            <p:spPr>
              <a:xfrm>
                <a:off x="7784290" y="4184037"/>
                <a:ext cx="368566" cy="465458"/>
              </a:xfrm>
              <a:custGeom>
                <a:avLst/>
                <a:gdLst>
                  <a:gd name="connsiteX0" fmla="*/ 116926 w 368566"/>
                  <a:gd name="connsiteY0" fmla="*/ -27 h 465458"/>
                  <a:gd name="connsiteX1" fmla="*/ 368380 w 368566"/>
                  <a:gd name="connsiteY1" fmla="*/ -27 h 465458"/>
                  <a:gd name="connsiteX2" fmla="*/ 368380 w 368566"/>
                  <a:gd name="connsiteY2" fmla="*/ 465432 h 465458"/>
                  <a:gd name="connsiteX3" fmla="*/ -186 w 368566"/>
                  <a:gd name="connsiteY3" fmla="*/ 465432 h 465458"/>
                  <a:gd name="connsiteX4" fmla="*/ -186 w 368566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66" h="465458">
                    <a:moveTo>
                      <a:pt x="116926" y="-27"/>
                    </a:moveTo>
                    <a:lnTo>
                      <a:pt x="368380" y="-27"/>
                    </a:lnTo>
                    <a:lnTo>
                      <a:pt x="368380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1" name="Freeform: Shape 450">
                <a:extLst>
                  <a:ext uri="{FF2B5EF4-FFF2-40B4-BE49-F238E27FC236}">
                    <a16:creationId xmlns:a16="http://schemas.microsoft.com/office/drawing/2014/main" id="{40091C00-2E74-5FED-F682-C2B9F7F1D425}"/>
                  </a:ext>
                </a:extLst>
              </p:cNvPr>
              <p:cNvSpPr/>
              <p:nvPr/>
            </p:nvSpPr>
            <p:spPr>
              <a:xfrm>
                <a:off x="7735944" y="4139059"/>
                <a:ext cx="368557" cy="465459"/>
              </a:xfrm>
              <a:custGeom>
                <a:avLst/>
                <a:gdLst>
                  <a:gd name="connsiteX0" fmla="*/ 116918 w 368557"/>
                  <a:gd name="connsiteY0" fmla="*/ -27 h 465458"/>
                  <a:gd name="connsiteX1" fmla="*/ 368372 w 368557"/>
                  <a:gd name="connsiteY1" fmla="*/ -27 h 465458"/>
                  <a:gd name="connsiteX2" fmla="*/ 368372 w 368557"/>
                  <a:gd name="connsiteY2" fmla="*/ 465432 h 465458"/>
                  <a:gd name="connsiteX3" fmla="*/ -186 w 368557"/>
                  <a:gd name="connsiteY3" fmla="*/ 465432 h 465458"/>
                  <a:gd name="connsiteX4" fmla="*/ -186 w 368557"/>
                  <a:gd name="connsiteY4" fmla="*/ 115301 h 46545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68557" h="465458">
                    <a:moveTo>
                      <a:pt x="116918" y="-27"/>
                    </a:moveTo>
                    <a:lnTo>
                      <a:pt x="368372" y="-27"/>
                    </a:lnTo>
                    <a:lnTo>
                      <a:pt x="368372" y="465432"/>
                    </a:lnTo>
                    <a:lnTo>
                      <a:pt x="-186" y="465432"/>
                    </a:lnTo>
                    <a:lnTo>
                      <a:pt x="-186" y="115301"/>
                    </a:lnTo>
                    <a:close/>
                  </a:path>
                </a:pathLst>
              </a:custGeom>
              <a:solidFill>
                <a:srgbClr val="FFFFFF"/>
              </a:solidFill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2" name="Freeform: Shape 451">
                <a:extLst>
                  <a:ext uri="{FF2B5EF4-FFF2-40B4-BE49-F238E27FC236}">
                    <a16:creationId xmlns:a16="http://schemas.microsoft.com/office/drawing/2014/main" id="{57333414-9F4F-C0D0-B0A7-FC2501ED4DAE}"/>
                  </a:ext>
                </a:extLst>
              </p:cNvPr>
              <p:cNvSpPr/>
              <p:nvPr/>
            </p:nvSpPr>
            <p:spPr>
              <a:xfrm>
                <a:off x="7735956" y="4139061"/>
                <a:ext cx="117103" cy="115328"/>
              </a:xfrm>
              <a:custGeom>
                <a:avLst/>
                <a:gdLst>
                  <a:gd name="connsiteX0" fmla="*/ -186 w 117103"/>
                  <a:gd name="connsiteY0" fmla="*/ 115301 h 115328"/>
                  <a:gd name="connsiteX1" fmla="*/ 116918 w 117103"/>
                  <a:gd name="connsiteY1" fmla="*/ 115301 h 115328"/>
                  <a:gd name="connsiteX2" fmla="*/ 116918 w 117103"/>
                  <a:gd name="connsiteY2" fmla="*/ -27 h 11532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17103" h="115328">
                    <a:moveTo>
                      <a:pt x="-186" y="115301"/>
                    </a:moveTo>
                    <a:lnTo>
                      <a:pt x="116918" y="115301"/>
                    </a:lnTo>
                    <a:lnTo>
                      <a:pt x="116918" y="-27"/>
                    </a:lnTo>
                  </a:path>
                </a:pathLst>
              </a:custGeom>
              <a:noFill/>
              <a:ln w="20882" cap="flat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3" name="Freeform: Shape 452">
                <a:extLst>
                  <a:ext uri="{FF2B5EF4-FFF2-40B4-BE49-F238E27FC236}">
                    <a16:creationId xmlns:a16="http://schemas.microsoft.com/office/drawing/2014/main" id="{A3890521-6EA5-75E8-E44B-B710F092D89F}"/>
                  </a:ext>
                </a:extLst>
              </p:cNvPr>
              <p:cNvSpPr/>
              <p:nvPr/>
            </p:nvSpPr>
            <p:spPr>
              <a:xfrm>
                <a:off x="7800405" y="4536353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-186 w 239653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4" name="Freeform: Shape 453">
                <a:extLst>
                  <a:ext uri="{FF2B5EF4-FFF2-40B4-BE49-F238E27FC236}">
                    <a16:creationId xmlns:a16="http://schemas.microsoft.com/office/drawing/2014/main" id="{AF1245F2-0B9B-739B-3080-15DB90DFDB93}"/>
                  </a:ext>
                </a:extLst>
              </p:cNvPr>
              <p:cNvSpPr/>
              <p:nvPr/>
            </p:nvSpPr>
            <p:spPr>
              <a:xfrm>
                <a:off x="7800405" y="4466442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-186 w 239653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5" name="Freeform: Shape 454">
                <a:extLst>
                  <a:ext uri="{FF2B5EF4-FFF2-40B4-BE49-F238E27FC236}">
                    <a16:creationId xmlns:a16="http://schemas.microsoft.com/office/drawing/2014/main" id="{DF7F990F-3F8E-4256-5C16-1BFB13C98D39}"/>
                  </a:ext>
                </a:extLst>
              </p:cNvPr>
              <p:cNvSpPr/>
              <p:nvPr/>
            </p:nvSpPr>
            <p:spPr>
              <a:xfrm>
                <a:off x="7800405" y="4396532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190298 w 239653"/>
                  <a:gd name="connsiteY1" fmla="*/ -27 h 8032"/>
                  <a:gd name="connsiteX2" fmla="*/ 147394 w 239653"/>
                  <a:gd name="connsiteY2" fmla="*/ -27 h 8032"/>
                  <a:gd name="connsiteX3" fmla="*/ -186 w 239653"/>
                  <a:gd name="connsiteY3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190298" y="-27"/>
                    </a:lnTo>
                    <a:moveTo>
                      <a:pt x="147394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456" name="Freeform: Shape 455">
                <a:extLst>
                  <a:ext uri="{FF2B5EF4-FFF2-40B4-BE49-F238E27FC236}">
                    <a16:creationId xmlns:a16="http://schemas.microsoft.com/office/drawing/2014/main" id="{A1B3CCAE-7F6E-EB18-F67D-C67175C59990}"/>
                  </a:ext>
                </a:extLst>
              </p:cNvPr>
              <p:cNvSpPr/>
              <p:nvPr/>
            </p:nvSpPr>
            <p:spPr>
              <a:xfrm>
                <a:off x="7800405" y="4326622"/>
                <a:ext cx="239653" cy="8032"/>
              </a:xfrm>
              <a:custGeom>
                <a:avLst/>
                <a:gdLst>
                  <a:gd name="connsiteX0" fmla="*/ 239468 w 239653"/>
                  <a:gd name="connsiteY0" fmla="*/ -27 h 8032"/>
                  <a:gd name="connsiteX1" fmla="*/ -186 w 239653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239653" h="8032">
                    <a:moveTo>
                      <a:pt x="239468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82" cap="rnd">
                <a:solidFill>
                  <a:srgbClr val="B5B5B5"/>
                </a:solidFill>
                <a:prstDash val="solid"/>
                <a:round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</p:grpSp>
      <p:grpSp>
        <p:nvGrpSpPr>
          <p:cNvPr id="543" name="Group 542">
            <a:extLst>
              <a:ext uri="{FF2B5EF4-FFF2-40B4-BE49-F238E27FC236}">
                <a16:creationId xmlns:a16="http://schemas.microsoft.com/office/drawing/2014/main" id="{35751AD0-1654-4EF9-5F0C-289D2A8E3BCF}"/>
              </a:ext>
            </a:extLst>
          </p:cNvPr>
          <p:cNvGrpSpPr/>
          <p:nvPr/>
        </p:nvGrpSpPr>
        <p:grpSpPr>
          <a:xfrm>
            <a:off x="4733223" y="2737307"/>
            <a:ext cx="1553472" cy="1522976"/>
            <a:chOff x="4733223" y="2737307"/>
            <a:chExt cx="1553472" cy="1522976"/>
          </a:xfrm>
        </p:grpSpPr>
        <p:sp>
          <p:nvSpPr>
            <p:cNvPr id="409" name="Freeform: Shape 408">
              <a:extLst>
                <a:ext uri="{FF2B5EF4-FFF2-40B4-BE49-F238E27FC236}">
                  <a16:creationId xmlns:a16="http://schemas.microsoft.com/office/drawing/2014/main" id="{3A7D8448-E41C-B10B-EBF9-A8F4E638994D}"/>
                </a:ext>
              </a:extLst>
            </p:cNvPr>
            <p:cNvSpPr/>
            <p:nvPr/>
          </p:nvSpPr>
          <p:spPr>
            <a:xfrm>
              <a:off x="4733223" y="2737307"/>
              <a:ext cx="1553472" cy="1522976"/>
            </a:xfrm>
            <a:custGeom>
              <a:avLst/>
              <a:gdLst>
                <a:gd name="connsiteX0" fmla="*/ 0 w 1919865"/>
                <a:gd name="connsiteY0" fmla="*/ 959933 h 1919865"/>
                <a:gd name="connsiteX1" fmla="*/ 959933 w 1919865"/>
                <a:gd name="connsiteY1" fmla="*/ 0 h 1919865"/>
                <a:gd name="connsiteX2" fmla="*/ 1919866 w 1919865"/>
                <a:gd name="connsiteY2" fmla="*/ 959933 h 1919865"/>
                <a:gd name="connsiteX3" fmla="*/ 959933 w 1919865"/>
                <a:gd name="connsiteY3" fmla="*/ 1919866 h 1919865"/>
                <a:gd name="connsiteX4" fmla="*/ 0 w 1919865"/>
                <a:gd name="connsiteY4" fmla="*/ 959933 h 191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865" h="1919865">
                  <a:moveTo>
                    <a:pt x="0" y="959933"/>
                  </a:moveTo>
                  <a:cubicBezTo>
                    <a:pt x="0" y="429777"/>
                    <a:pt x="429777" y="0"/>
                    <a:pt x="959933" y="0"/>
                  </a:cubicBezTo>
                  <a:cubicBezTo>
                    <a:pt x="1490089" y="0"/>
                    <a:pt x="1919866" y="429777"/>
                    <a:pt x="1919866" y="959933"/>
                  </a:cubicBezTo>
                  <a:cubicBezTo>
                    <a:pt x="1919866" y="1490089"/>
                    <a:pt x="1490089" y="1919866"/>
                    <a:pt x="959933" y="1919866"/>
                  </a:cubicBezTo>
                  <a:cubicBezTo>
                    <a:pt x="429777" y="1919866"/>
                    <a:pt x="0" y="1490089"/>
                    <a:pt x="0" y="959933"/>
                  </a:cubicBezTo>
                  <a:close/>
                </a:path>
              </a:pathLst>
            </a:custGeom>
            <a:solidFill>
              <a:srgbClr val="BFBFBF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2" name="Freeform: Shape 411">
              <a:extLst>
                <a:ext uri="{FF2B5EF4-FFF2-40B4-BE49-F238E27FC236}">
                  <a16:creationId xmlns:a16="http://schemas.microsoft.com/office/drawing/2014/main" id="{11B6D3F3-07E4-2DEA-7307-576A85E9FD5C}"/>
                </a:ext>
              </a:extLst>
            </p:cNvPr>
            <p:cNvSpPr/>
            <p:nvPr/>
          </p:nvSpPr>
          <p:spPr>
            <a:xfrm>
              <a:off x="5314963" y="3925739"/>
              <a:ext cx="376993" cy="203913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3" name="Freeform: Shape 412">
              <a:extLst>
                <a:ext uri="{FF2B5EF4-FFF2-40B4-BE49-F238E27FC236}">
                  <a16:creationId xmlns:a16="http://schemas.microsoft.com/office/drawing/2014/main" id="{C0FDF54B-3049-6865-4D8E-DFEEEB3A59B5}"/>
                </a:ext>
              </a:extLst>
            </p:cNvPr>
            <p:cNvSpPr/>
            <p:nvPr/>
          </p:nvSpPr>
          <p:spPr>
            <a:xfrm>
              <a:off x="5665958" y="3619870"/>
              <a:ext cx="376993" cy="203913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4" name="Freeform: Shape 413">
              <a:extLst>
                <a:ext uri="{FF2B5EF4-FFF2-40B4-BE49-F238E27FC236}">
                  <a16:creationId xmlns:a16="http://schemas.microsoft.com/office/drawing/2014/main" id="{FD081C1A-BA09-1550-C008-571D4CC74603}"/>
                </a:ext>
              </a:extLst>
            </p:cNvPr>
            <p:cNvSpPr/>
            <p:nvPr/>
          </p:nvSpPr>
          <p:spPr>
            <a:xfrm>
              <a:off x="4996468" y="3658103"/>
              <a:ext cx="376993" cy="203913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5" name="Freeform: Shape 414">
              <a:extLst>
                <a:ext uri="{FF2B5EF4-FFF2-40B4-BE49-F238E27FC236}">
                  <a16:creationId xmlns:a16="http://schemas.microsoft.com/office/drawing/2014/main" id="{DFB5DB18-9E44-74BD-4DEC-19A91E35EC65}"/>
                </a:ext>
              </a:extLst>
            </p:cNvPr>
            <p:cNvSpPr/>
            <p:nvPr/>
          </p:nvSpPr>
          <p:spPr>
            <a:xfrm>
              <a:off x="4983468" y="3218415"/>
              <a:ext cx="376993" cy="203913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6" name="Freeform: Shape 415">
              <a:extLst>
                <a:ext uri="{FF2B5EF4-FFF2-40B4-BE49-F238E27FC236}">
                  <a16:creationId xmlns:a16="http://schemas.microsoft.com/office/drawing/2014/main" id="{3822F63F-858A-D512-2AE1-48ABAC67A305}"/>
                </a:ext>
              </a:extLst>
            </p:cNvPr>
            <p:cNvSpPr/>
            <p:nvPr/>
          </p:nvSpPr>
          <p:spPr>
            <a:xfrm>
              <a:off x="5373463" y="2893428"/>
              <a:ext cx="376993" cy="203913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24" name="Freeform: Shape 423">
              <a:extLst>
                <a:ext uri="{FF2B5EF4-FFF2-40B4-BE49-F238E27FC236}">
                  <a16:creationId xmlns:a16="http://schemas.microsoft.com/office/drawing/2014/main" id="{54AEB3B5-D98D-03D4-56FC-29902C026F5E}"/>
                </a:ext>
              </a:extLst>
            </p:cNvPr>
            <p:cNvSpPr/>
            <p:nvPr/>
          </p:nvSpPr>
          <p:spPr>
            <a:xfrm>
              <a:off x="5548959" y="3250276"/>
              <a:ext cx="376993" cy="210285"/>
            </a:xfrm>
            <a:custGeom>
              <a:avLst/>
              <a:gdLst>
                <a:gd name="connsiteX0" fmla="*/ 0 w 465908"/>
                <a:gd name="connsiteY0" fmla="*/ 44181 h 265086"/>
                <a:gd name="connsiteX1" fmla="*/ 44181 w 465908"/>
                <a:gd name="connsiteY1" fmla="*/ 0 h 265086"/>
                <a:gd name="connsiteX2" fmla="*/ 421728 w 465908"/>
                <a:gd name="connsiteY2" fmla="*/ 0 h 265086"/>
                <a:gd name="connsiteX3" fmla="*/ 465909 w 465908"/>
                <a:gd name="connsiteY3" fmla="*/ 44181 h 265086"/>
                <a:gd name="connsiteX4" fmla="*/ 465909 w 465908"/>
                <a:gd name="connsiteY4" fmla="*/ 220905 h 265086"/>
                <a:gd name="connsiteX5" fmla="*/ 421728 w 465908"/>
                <a:gd name="connsiteY5" fmla="*/ 265086 h 265086"/>
                <a:gd name="connsiteX6" fmla="*/ 44181 w 465908"/>
                <a:gd name="connsiteY6" fmla="*/ 265086 h 265086"/>
                <a:gd name="connsiteX7" fmla="*/ 0 w 465908"/>
                <a:gd name="connsiteY7" fmla="*/ 220905 h 26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65086">
                  <a:moveTo>
                    <a:pt x="0" y="44181"/>
                  </a:moveTo>
                  <a:cubicBezTo>
                    <a:pt x="0" y="19785"/>
                    <a:pt x="19785" y="0"/>
                    <a:pt x="44181" y="0"/>
                  </a:cubicBezTo>
                  <a:lnTo>
                    <a:pt x="421728" y="0"/>
                  </a:lnTo>
                  <a:cubicBezTo>
                    <a:pt x="446132" y="0"/>
                    <a:pt x="465909" y="19785"/>
                    <a:pt x="465909" y="44181"/>
                  </a:cubicBezTo>
                  <a:lnTo>
                    <a:pt x="465909" y="220905"/>
                  </a:lnTo>
                  <a:cubicBezTo>
                    <a:pt x="465909" y="245309"/>
                    <a:pt x="446132" y="265086"/>
                    <a:pt x="421728" y="265086"/>
                  </a:cubicBezTo>
                  <a:lnTo>
                    <a:pt x="44181" y="265086"/>
                  </a:lnTo>
                  <a:cubicBezTo>
                    <a:pt x="19785" y="265086"/>
                    <a:pt x="0" y="245309"/>
                    <a:pt x="0" y="220905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92A508EE-E3CC-B4FC-899C-A56476B9F25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 err="1"/>
              <a:t>LionWeb</a:t>
            </a:r>
            <a:r>
              <a:rPr lang="en-US" dirty="0"/>
              <a:t> architecture</a:t>
            </a:r>
          </a:p>
        </p:txBody>
      </p:sp>
      <p:sp>
        <p:nvSpPr>
          <p:cNvPr id="536" name="Text Placeholder 2">
            <a:extLst>
              <a:ext uri="{FF2B5EF4-FFF2-40B4-BE49-F238E27FC236}">
                <a16:creationId xmlns:a16="http://schemas.microsoft.com/office/drawing/2014/main" id="{E146119D-4860-AB20-BBFD-B5A0FEFE80EF}"/>
              </a:ext>
            </a:extLst>
          </p:cNvPr>
          <p:cNvSpPr>
            <a:spLocks noGrp="1"/>
          </p:cNvSpPr>
          <p:nvPr>
            <p:ph type="body" idx="4294967295"/>
          </p:nvPr>
        </p:nvSpPr>
        <p:spPr>
          <a:xfrm>
            <a:off x="0" y="4575175"/>
            <a:ext cx="2560638" cy="1974850"/>
          </a:xfrm>
        </p:spPr>
        <p:txBody>
          <a:bodyPr wrap="square">
            <a:noAutofit/>
          </a:bodyPr>
          <a:lstStyle/>
          <a:p>
            <a:pPr marL="198962" indent="0">
              <a:lnSpc>
                <a:spcPct val="100000"/>
              </a:lnSpc>
              <a:spcBef>
                <a:spcPts val="0"/>
              </a:spcBef>
              <a:buClr>
                <a:srgbClr val="1F2328"/>
              </a:buClr>
              <a:buSzPts val="1250"/>
              <a:buNone/>
            </a:pPr>
            <a:r>
              <a:rPr lang="en-US" sz="2400" dirty="0">
                <a:solidFill>
                  <a:srgbClr val="1F2328"/>
                </a:solidFill>
              </a:rPr>
              <a:t>Repository</a:t>
            </a:r>
          </a:p>
          <a:p>
            <a:pPr marL="198962" indent="0">
              <a:lnSpc>
                <a:spcPct val="100000"/>
              </a:lnSpc>
              <a:spcBef>
                <a:spcPts val="0"/>
              </a:spcBef>
              <a:buClr>
                <a:srgbClr val="1F2328"/>
              </a:buClr>
              <a:buSzPts val="1250"/>
              <a:buNone/>
            </a:pPr>
            <a:r>
              <a:rPr lang="en-US" sz="2400" dirty="0">
                <a:solidFill>
                  <a:srgbClr val="1F2328"/>
                </a:solidFill>
              </a:rPr>
              <a:t>   </a:t>
            </a:r>
            <a:r>
              <a:rPr lang="en-US" sz="2000" dirty="0">
                <a:solidFill>
                  <a:srgbClr val="1F2328"/>
                </a:solidFill>
              </a:rPr>
              <a:t>Models</a:t>
            </a:r>
          </a:p>
          <a:p>
            <a:pPr marL="541862" indent="-342900">
              <a:lnSpc>
                <a:spcPct val="100000"/>
              </a:lnSpc>
              <a:spcBef>
                <a:spcPts val="0"/>
              </a:spcBef>
              <a:buClr>
                <a:srgbClr val="1F2328"/>
              </a:buClr>
              <a:buSzPts val="1250"/>
            </a:pPr>
            <a:r>
              <a:rPr lang="en-US" sz="2000" b="0" dirty="0">
                <a:solidFill>
                  <a:srgbClr val="1F2328"/>
                </a:solidFill>
              </a:rPr>
              <a:t>Original</a:t>
            </a:r>
          </a:p>
          <a:p>
            <a:pPr marL="541862" indent="-342900">
              <a:lnSpc>
                <a:spcPct val="100000"/>
              </a:lnSpc>
              <a:spcBef>
                <a:spcPts val="0"/>
              </a:spcBef>
              <a:buClr>
                <a:srgbClr val="1F2328"/>
              </a:buClr>
              <a:buSzPts val="1250"/>
            </a:pPr>
            <a:r>
              <a:rPr lang="en-US" sz="2000" b="0" dirty="0">
                <a:solidFill>
                  <a:srgbClr val="1F2328"/>
                </a:solidFill>
              </a:rPr>
              <a:t>Derived </a:t>
            </a:r>
            <a:endParaRPr lang="en-US" sz="2400" b="0" dirty="0">
              <a:solidFill>
                <a:srgbClr val="1F2328"/>
              </a:solidFill>
            </a:endParaRPr>
          </a:p>
        </p:txBody>
      </p:sp>
      <p:sp>
        <p:nvSpPr>
          <p:cNvPr id="32" name="TextBox 31">
            <a:extLst>
              <a:ext uri="{FF2B5EF4-FFF2-40B4-BE49-F238E27FC236}">
                <a16:creationId xmlns:a16="http://schemas.microsoft.com/office/drawing/2014/main" id="{7AABD377-E201-B993-6607-693654594A9E}"/>
              </a:ext>
            </a:extLst>
          </p:cNvPr>
          <p:cNvSpPr txBox="1"/>
          <p:nvPr/>
        </p:nvSpPr>
        <p:spPr>
          <a:xfrm>
            <a:off x="-578764" y="-166038"/>
            <a:ext cx="18473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L" sz="2400" dirty="0"/>
          </a:p>
        </p:txBody>
      </p:sp>
      <p:grpSp>
        <p:nvGrpSpPr>
          <p:cNvPr id="48" name="Group 47">
            <a:extLst>
              <a:ext uri="{FF2B5EF4-FFF2-40B4-BE49-F238E27FC236}">
                <a16:creationId xmlns:a16="http://schemas.microsoft.com/office/drawing/2014/main" id="{A730AFE0-904D-A5D6-7E5A-E4E7E32BAF57}"/>
              </a:ext>
            </a:extLst>
          </p:cNvPr>
          <p:cNvGrpSpPr/>
          <p:nvPr/>
        </p:nvGrpSpPr>
        <p:grpSpPr>
          <a:xfrm>
            <a:off x="3428212" y="5287247"/>
            <a:ext cx="5724269" cy="1081568"/>
            <a:chOff x="3428212" y="5287247"/>
            <a:chExt cx="5724269" cy="1081568"/>
          </a:xfrm>
        </p:grpSpPr>
        <p:sp>
          <p:nvSpPr>
            <p:cNvPr id="27" name="TextBox 26">
              <a:extLst>
                <a:ext uri="{FF2B5EF4-FFF2-40B4-BE49-F238E27FC236}">
                  <a16:creationId xmlns:a16="http://schemas.microsoft.com/office/drawing/2014/main" id="{06C81FA7-16F3-C07A-D96D-8E899867E98F}"/>
                </a:ext>
              </a:extLst>
            </p:cNvPr>
            <p:cNvSpPr txBox="1"/>
            <p:nvPr/>
          </p:nvSpPr>
          <p:spPr>
            <a:xfrm>
              <a:off x="3428212" y="5287247"/>
              <a:ext cx="1110553" cy="1081568"/>
            </a:xfrm>
            <a:prstGeom prst="rect">
              <a:avLst/>
            </a:prstGeom>
            <a:solidFill>
              <a:srgbClr val="E6752A"/>
            </a:solidFill>
            <a:ln w="28575">
              <a:noFill/>
            </a:ln>
          </p:spPr>
          <p:txBody>
            <a:bodyPr wrap="none" rtlCol="0">
              <a:noAutofit/>
            </a:bodyPr>
            <a:lstStyle/>
            <a:p>
              <a:pPr algn="r"/>
              <a:endParaRPr lang="en-NL" sz="2400" b="1" dirty="0">
                <a:solidFill>
                  <a:srgbClr val="E6752A"/>
                </a:solidFill>
                <a:latin typeface="Gill Sans MT" panose="020B0502020104020203" pitchFamily="34" charset="77"/>
              </a:endParaRPr>
            </a:p>
          </p:txBody>
        </p:sp>
        <p:sp>
          <p:nvSpPr>
            <p:cNvPr id="4" name="TextBox 3">
              <a:extLst>
                <a:ext uri="{FF2B5EF4-FFF2-40B4-BE49-F238E27FC236}">
                  <a16:creationId xmlns:a16="http://schemas.microsoft.com/office/drawing/2014/main" id="{553BC67D-E42E-6893-BBF8-22715540B46E}"/>
                </a:ext>
              </a:extLst>
            </p:cNvPr>
            <p:cNvSpPr txBox="1"/>
            <p:nvPr/>
          </p:nvSpPr>
          <p:spPr>
            <a:xfrm>
              <a:off x="4517843" y="5287247"/>
              <a:ext cx="4634638" cy="1081568"/>
            </a:xfrm>
            <a:prstGeom prst="rect">
              <a:avLst/>
            </a:prstGeom>
            <a:solidFill>
              <a:srgbClr val="E6752A">
                <a:alpha val="24876"/>
              </a:srgbClr>
            </a:solidFill>
            <a:ln w="28575">
              <a:noFill/>
            </a:ln>
          </p:spPr>
          <p:txBody>
            <a:bodyPr wrap="none" rtlCol="0" anchor="ctr">
              <a:noAutofit/>
            </a:bodyPr>
            <a:lstStyle/>
            <a:p>
              <a:pPr algn="ctr"/>
              <a:r>
                <a:rPr lang="en-GB" sz="2400" b="1" dirty="0">
                  <a:solidFill>
                    <a:srgbClr val="E6752A"/>
                  </a:solidFill>
                  <a:latin typeface="Gill Sans MT" panose="020B0502020104020203" pitchFamily="34" charset="77"/>
                </a:rPr>
                <a:t>P</a:t>
              </a:r>
              <a:r>
                <a:rPr lang="en-NL" sz="2400" b="1" dirty="0">
                  <a:solidFill>
                    <a:srgbClr val="E6752A"/>
                  </a:solidFill>
                  <a:latin typeface="Gill Sans MT" panose="020B0502020104020203" pitchFamily="34" charset="77"/>
                </a:rPr>
                <a:t>rotocols (bulk / delta)</a:t>
              </a:r>
            </a:p>
            <a:p>
              <a:pPr algn="ctr"/>
              <a:r>
                <a:rPr lang="en-NL" sz="2400" b="1" dirty="0">
                  <a:solidFill>
                    <a:srgbClr val="E6752A"/>
                  </a:solidFill>
                  <a:latin typeface="Gill Sans MT" panose="020B0502020104020203" pitchFamily="34" charset="77"/>
                </a:rPr>
                <a:t>Contents (JSON)</a:t>
              </a:r>
            </a:p>
          </p:txBody>
        </p:sp>
        <p:pic>
          <p:nvPicPr>
            <p:cNvPr id="7" name="Graphic 6">
              <a:extLst>
                <a:ext uri="{FF2B5EF4-FFF2-40B4-BE49-F238E27FC236}">
                  <a16:creationId xmlns:a16="http://schemas.microsoft.com/office/drawing/2014/main" id="{BF1339AD-6A36-031D-E686-B5A4EA1BC521}"/>
                </a:ext>
              </a:extLst>
            </p:cNvPr>
            <p:cNvPicPr>
              <a:picLocks noChangeAspect="1"/>
            </p:cNvPicPr>
            <p:nvPr/>
          </p:nvPicPr>
          <p:blipFill>
            <a:blip r:embed="rId3">
              <a:extLst>
                <a:ext uri="{96DAC541-7B7A-43D3-8B79-37D633B846F1}">
                  <asvg:svgBlip xmlns:asvg="http://schemas.microsoft.com/office/drawing/2016/SVG/main" r:embed="rId4"/>
                </a:ext>
              </a:extLst>
            </a:blip>
            <a:stretch>
              <a:fillRect/>
            </a:stretch>
          </p:blipFill>
          <p:spPr>
            <a:xfrm>
              <a:off x="3556609" y="5383313"/>
              <a:ext cx="884730" cy="889436"/>
            </a:xfrm>
            <a:prstGeom prst="rect">
              <a:avLst/>
            </a:prstGeom>
          </p:spPr>
        </p:pic>
      </p:grpSp>
      <p:grpSp>
        <p:nvGrpSpPr>
          <p:cNvPr id="29" name="Group 28">
            <a:extLst>
              <a:ext uri="{FF2B5EF4-FFF2-40B4-BE49-F238E27FC236}">
                <a16:creationId xmlns:a16="http://schemas.microsoft.com/office/drawing/2014/main" id="{8C80891C-DB37-4ED8-7E60-C5F1FF325B63}"/>
              </a:ext>
            </a:extLst>
          </p:cNvPr>
          <p:cNvGrpSpPr/>
          <p:nvPr/>
        </p:nvGrpSpPr>
        <p:grpSpPr>
          <a:xfrm>
            <a:off x="4027985" y="1791023"/>
            <a:ext cx="1956467" cy="1726888"/>
            <a:chOff x="3020989" y="908721"/>
            <a:chExt cx="1467350" cy="1295166"/>
          </a:xfrm>
        </p:grpSpPr>
        <p:sp>
          <p:nvSpPr>
            <p:cNvPr id="411" name="Freeform: Shape 410">
              <a:extLst>
                <a:ext uri="{FF2B5EF4-FFF2-40B4-BE49-F238E27FC236}">
                  <a16:creationId xmlns:a16="http://schemas.microsoft.com/office/drawing/2014/main" id="{CBACAC70-7EE9-065A-3A70-24A61256309F}"/>
                </a:ext>
              </a:extLst>
            </p:cNvPr>
            <p:cNvSpPr/>
            <p:nvPr/>
          </p:nvSpPr>
          <p:spPr>
            <a:xfrm>
              <a:off x="3020989" y="908721"/>
              <a:ext cx="896984" cy="583063"/>
            </a:xfrm>
            <a:custGeom>
              <a:avLst/>
              <a:gdLst>
                <a:gd name="connsiteX0" fmla="*/ 0 w 1478055"/>
                <a:gd name="connsiteY0" fmla="*/ 163339 h 980012"/>
                <a:gd name="connsiteX1" fmla="*/ 163341 w 1478055"/>
                <a:gd name="connsiteY1" fmla="*/ 0 h 980012"/>
                <a:gd name="connsiteX2" fmla="*/ 1314714 w 1478055"/>
                <a:gd name="connsiteY2" fmla="*/ 0 h 980012"/>
                <a:gd name="connsiteX3" fmla="*/ 1478056 w 1478055"/>
                <a:gd name="connsiteY3" fmla="*/ 163339 h 980012"/>
                <a:gd name="connsiteX4" fmla="*/ 1478056 w 1478055"/>
                <a:gd name="connsiteY4" fmla="*/ 816671 h 980012"/>
                <a:gd name="connsiteX5" fmla="*/ 1314714 w 1478055"/>
                <a:gd name="connsiteY5" fmla="*/ 980012 h 980012"/>
                <a:gd name="connsiteX6" fmla="*/ 163341 w 1478055"/>
                <a:gd name="connsiteY6" fmla="*/ 980012 h 980012"/>
                <a:gd name="connsiteX7" fmla="*/ 0 w 1478055"/>
                <a:gd name="connsiteY7" fmla="*/ 816671 h 98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78055" h="980012">
                  <a:moveTo>
                    <a:pt x="0" y="163339"/>
                  </a:moveTo>
                  <a:cubicBezTo>
                    <a:pt x="0" y="73129"/>
                    <a:pt x="73132" y="0"/>
                    <a:pt x="163341" y="0"/>
                  </a:cubicBezTo>
                  <a:lnTo>
                    <a:pt x="1314714" y="0"/>
                  </a:lnTo>
                  <a:cubicBezTo>
                    <a:pt x="1404924" y="0"/>
                    <a:pt x="1478056" y="73129"/>
                    <a:pt x="1478056" y="163339"/>
                  </a:cubicBezTo>
                  <a:lnTo>
                    <a:pt x="1478056" y="816671"/>
                  </a:lnTo>
                  <a:cubicBezTo>
                    <a:pt x="1478056" y="906881"/>
                    <a:pt x="1404924" y="980012"/>
                    <a:pt x="1314714" y="980012"/>
                  </a:cubicBezTo>
                  <a:lnTo>
                    <a:pt x="163341" y="980012"/>
                  </a:lnTo>
                  <a:cubicBezTo>
                    <a:pt x="73132" y="980012"/>
                    <a:pt x="0" y="906881"/>
                    <a:pt x="0" y="816671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D0D0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0" name="Freeform: Shape 409">
              <a:extLst>
                <a:ext uri="{FF2B5EF4-FFF2-40B4-BE49-F238E27FC236}">
                  <a16:creationId xmlns:a16="http://schemas.microsoft.com/office/drawing/2014/main" id="{696E744A-C837-2D0E-69D2-E1FA029DB7B7}"/>
                </a:ext>
              </a:extLst>
            </p:cNvPr>
            <p:cNvSpPr/>
            <p:nvPr/>
          </p:nvSpPr>
          <p:spPr>
            <a:xfrm>
              <a:off x="3786351" y="2027056"/>
              <a:ext cx="282745" cy="152935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7" name="Freeform: Shape 416">
              <a:extLst>
                <a:ext uri="{FF2B5EF4-FFF2-40B4-BE49-F238E27FC236}">
                  <a16:creationId xmlns:a16="http://schemas.microsoft.com/office/drawing/2014/main" id="{5888F5A6-A82E-5502-A36D-E4E465647DD4}"/>
                </a:ext>
              </a:extLst>
            </p:cNvPr>
            <p:cNvSpPr/>
            <p:nvPr/>
          </p:nvSpPr>
          <p:spPr>
            <a:xfrm>
              <a:off x="3917973" y="1200253"/>
              <a:ext cx="96108" cy="787388"/>
            </a:xfrm>
            <a:custGeom>
              <a:avLst/>
              <a:gdLst>
                <a:gd name="connsiteX0" fmla="*/ 0 w 158368"/>
                <a:gd name="connsiteY0" fmla="*/ 0 h 1323443"/>
                <a:gd name="connsiteX1" fmla="*/ 158369 w 158368"/>
                <a:gd name="connsiteY1" fmla="*/ 1323444 h 132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8368" h="1323443">
                  <a:moveTo>
                    <a:pt x="0" y="0"/>
                  </a:moveTo>
                  <a:lnTo>
                    <a:pt x="158369" y="1323444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8" name="Freeform: Shape 417">
              <a:extLst>
                <a:ext uri="{FF2B5EF4-FFF2-40B4-BE49-F238E27FC236}">
                  <a16:creationId xmlns:a16="http://schemas.microsoft.com/office/drawing/2014/main" id="{AF5CDD26-0302-152C-C1A8-AE0A73014858}"/>
                </a:ext>
              </a:extLst>
            </p:cNvPr>
            <p:cNvSpPr/>
            <p:nvPr/>
          </p:nvSpPr>
          <p:spPr>
            <a:xfrm>
              <a:off x="3396357" y="1491784"/>
              <a:ext cx="346011" cy="485874"/>
            </a:xfrm>
            <a:custGeom>
              <a:avLst/>
              <a:gdLst>
                <a:gd name="connsiteX0" fmla="*/ 0 w 570159"/>
                <a:gd name="connsiteY0" fmla="*/ 0 h 816657"/>
                <a:gd name="connsiteX1" fmla="*/ 570160 w 570159"/>
                <a:gd name="connsiteY1" fmla="*/ 816658 h 816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0159" h="816657">
                  <a:moveTo>
                    <a:pt x="0" y="0"/>
                  </a:moveTo>
                  <a:lnTo>
                    <a:pt x="570160" y="816658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19" name="Freeform: Shape 418">
              <a:extLst>
                <a:ext uri="{FF2B5EF4-FFF2-40B4-BE49-F238E27FC236}">
                  <a16:creationId xmlns:a16="http://schemas.microsoft.com/office/drawing/2014/main" id="{BE01EBBD-F9D3-92D8-78F5-BA91409D6C3B}"/>
                </a:ext>
              </a:extLst>
            </p:cNvPr>
            <p:cNvSpPr/>
            <p:nvPr/>
          </p:nvSpPr>
          <p:spPr>
            <a:xfrm>
              <a:off x="3045364" y="1458329"/>
              <a:ext cx="705727" cy="674429"/>
            </a:xfrm>
            <a:custGeom>
              <a:avLst/>
              <a:gdLst>
                <a:gd name="connsiteX0" fmla="*/ 0 w 1162900"/>
                <a:gd name="connsiteY0" fmla="*/ 0 h 1133580"/>
                <a:gd name="connsiteX1" fmla="*/ 1162900 w 1162900"/>
                <a:gd name="connsiteY1" fmla="*/ 1133580 h 1133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900" h="1133580">
                  <a:moveTo>
                    <a:pt x="0" y="0"/>
                  </a:moveTo>
                  <a:lnTo>
                    <a:pt x="1162900" y="1133580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20" name="Freeform: Shape 419">
              <a:extLst>
                <a:ext uri="{FF2B5EF4-FFF2-40B4-BE49-F238E27FC236}">
                  <a16:creationId xmlns:a16="http://schemas.microsoft.com/office/drawing/2014/main" id="{0ECABAC3-213E-8F29-4684-5BA00ED34123}"/>
                </a:ext>
              </a:extLst>
            </p:cNvPr>
            <p:cNvSpPr/>
            <p:nvPr/>
          </p:nvSpPr>
          <p:spPr>
            <a:xfrm>
              <a:off x="3888724" y="1467888"/>
              <a:ext cx="116325" cy="666552"/>
            </a:xfrm>
            <a:custGeom>
              <a:avLst/>
              <a:gdLst>
                <a:gd name="connsiteX0" fmla="*/ 0 w 191681"/>
                <a:gd name="connsiteY0" fmla="*/ 0 h 1120341"/>
                <a:gd name="connsiteX1" fmla="*/ 191681 w 191681"/>
                <a:gd name="connsiteY1" fmla="*/ 1120342 h 1120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1681" h="1120341">
                  <a:moveTo>
                    <a:pt x="0" y="0"/>
                  </a:moveTo>
                  <a:lnTo>
                    <a:pt x="191681" y="1120342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423" name="Freeform: Shape 422">
              <a:extLst>
                <a:ext uri="{FF2B5EF4-FFF2-40B4-BE49-F238E27FC236}">
                  <a16:creationId xmlns:a16="http://schemas.microsoft.com/office/drawing/2014/main" id="{5953F488-DD54-F8C2-EA2D-4F5E11D16C38}"/>
                </a:ext>
              </a:extLst>
            </p:cNvPr>
            <p:cNvSpPr/>
            <p:nvPr/>
          </p:nvSpPr>
          <p:spPr>
            <a:xfrm>
              <a:off x="4205594" y="2050952"/>
              <a:ext cx="282745" cy="152935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grpSp>
          <p:nvGrpSpPr>
            <p:cNvPr id="442" name="Graphic 4">
              <a:extLst>
                <a:ext uri="{FF2B5EF4-FFF2-40B4-BE49-F238E27FC236}">
                  <a16:creationId xmlns:a16="http://schemas.microsoft.com/office/drawing/2014/main" id="{00AE4B8E-E221-3E15-9414-06BB0712561B}"/>
                </a:ext>
              </a:extLst>
            </p:cNvPr>
            <p:cNvGrpSpPr/>
            <p:nvPr/>
          </p:nvGrpSpPr>
          <p:grpSpPr>
            <a:xfrm>
              <a:off x="3101274" y="949344"/>
              <a:ext cx="740719" cy="501817"/>
              <a:chOff x="3430573" y="986353"/>
              <a:chExt cx="1220560" cy="843455"/>
            </a:xfrm>
          </p:grpSpPr>
          <p:sp>
            <p:nvSpPr>
              <p:cNvPr id="517" name="Freeform: Shape 516">
                <a:extLst>
                  <a:ext uri="{FF2B5EF4-FFF2-40B4-BE49-F238E27FC236}">
                    <a16:creationId xmlns:a16="http://schemas.microsoft.com/office/drawing/2014/main" id="{ECB2FE92-9175-1E81-4A83-D440E7D0D455}"/>
                  </a:ext>
                </a:extLst>
              </p:cNvPr>
              <p:cNvSpPr/>
              <p:nvPr/>
            </p:nvSpPr>
            <p:spPr>
              <a:xfrm>
                <a:off x="3430573" y="986353"/>
                <a:ext cx="255181" cy="174499"/>
              </a:xfrm>
              <a:custGeom>
                <a:avLst/>
                <a:gdLst>
                  <a:gd name="connsiteX0" fmla="*/ -186 w 255181"/>
                  <a:gd name="connsiteY0" fmla="*/ -27 h 174499"/>
                  <a:gd name="connsiteX1" fmla="*/ 254995 w 255181"/>
                  <a:gd name="connsiteY1" fmla="*/ -27 h 174499"/>
                  <a:gd name="connsiteX2" fmla="*/ 254995 w 255181"/>
                  <a:gd name="connsiteY2" fmla="*/ 174473 h 174499"/>
                  <a:gd name="connsiteX3" fmla="*/ -186 w 255181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9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8" name="Freeform: Shape 517">
                <a:extLst>
                  <a:ext uri="{FF2B5EF4-FFF2-40B4-BE49-F238E27FC236}">
                    <a16:creationId xmlns:a16="http://schemas.microsoft.com/office/drawing/2014/main" id="{85B0E187-D764-87C0-05C5-EF7CC0BC6EE1}"/>
                  </a:ext>
                </a:extLst>
              </p:cNvPr>
              <p:cNvSpPr/>
              <p:nvPr/>
            </p:nvSpPr>
            <p:spPr>
              <a:xfrm>
                <a:off x="3688574" y="1214328"/>
                <a:ext cx="255181" cy="174499"/>
              </a:xfrm>
              <a:custGeom>
                <a:avLst/>
                <a:gdLst>
                  <a:gd name="connsiteX0" fmla="*/ -186 w 255181"/>
                  <a:gd name="connsiteY0" fmla="*/ -27 h 174499"/>
                  <a:gd name="connsiteX1" fmla="*/ 254995 w 255181"/>
                  <a:gd name="connsiteY1" fmla="*/ -27 h 174499"/>
                  <a:gd name="connsiteX2" fmla="*/ 254995 w 255181"/>
                  <a:gd name="connsiteY2" fmla="*/ 174473 h 174499"/>
                  <a:gd name="connsiteX3" fmla="*/ -186 w 255181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9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19" name="Freeform: Shape 518">
                <a:extLst>
                  <a:ext uri="{FF2B5EF4-FFF2-40B4-BE49-F238E27FC236}">
                    <a16:creationId xmlns:a16="http://schemas.microsoft.com/office/drawing/2014/main" id="{23A03783-B2FA-0266-44F2-46FA6B29D1B1}"/>
                  </a:ext>
                </a:extLst>
              </p:cNvPr>
              <p:cNvSpPr/>
              <p:nvPr/>
            </p:nvSpPr>
            <p:spPr>
              <a:xfrm>
                <a:off x="3688574" y="1431984"/>
                <a:ext cx="255181" cy="174501"/>
              </a:xfrm>
              <a:custGeom>
                <a:avLst/>
                <a:gdLst>
                  <a:gd name="connsiteX0" fmla="*/ -186 w 255181"/>
                  <a:gd name="connsiteY0" fmla="*/ -27 h 174501"/>
                  <a:gd name="connsiteX1" fmla="*/ 254995 w 255181"/>
                  <a:gd name="connsiteY1" fmla="*/ -27 h 174501"/>
                  <a:gd name="connsiteX2" fmla="*/ 254995 w 255181"/>
                  <a:gd name="connsiteY2" fmla="*/ 174474 h 174501"/>
                  <a:gd name="connsiteX3" fmla="*/ -186 w 255181"/>
                  <a:gd name="connsiteY3" fmla="*/ 174474 h 174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501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4"/>
                    </a:lnTo>
                    <a:lnTo>
                      <a:pt x="-186" y="174474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0" name="Freeform: Shape 519">
                <a:extLst>
                  <a:ext uri="{FF2B5EF4-FFF2-40B4-BE49-F238E27FC236}">
                    <a16:creationId xmlns:a16="http://schemas.microsoft.com/office/drawing/2014/main" id="{41432A79-16CC-FE25-CDF8-BDBD3F8457FD}"/>
                  </a:ext>
                </a:extLst>
              </p:cNvPr>
              <p:cNvSpPr/>
              <p:nvPr/>
            </p:nvSpPr>
            <p:spPr>
              <a:xfrm>
                <a:off x="3547725" y="1301579"/>
                <a:ext cx="150576" cy="8032"/>
              </a:xfrm>
              <a:custGeom>
                <a:avLst/>
                <a:gdLst>
                  <a:gd name="connsiteX0" fmla="*/ 150391 w 150576"/>
                  <a:gd name="connsiteY0" fmla="*/ -27 h 8032"/>
                  <a:gd name="connsiteX1" fmla="*/ -186 w 150576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0576" h="8032">
                    <a:moveTo>
                      <a:pt x="150391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1" name="Freeform: Shape 520">
                <a:extLst>
                  <a:ext uri="{FF2B5EF4-FFF2-40B4-BE49-F238E27FC236}">
                    <a16:creationId xmlns:a16="http://schemas.microsoft.com/office/drawing/2014/main" id="{139C7E8F-A292-3894-A34F-536F39D79182}"/>
                  </a:ext>
                </a:extLst>
              </p:cNvPr>
              <p:cNvSpPr/>
              <p:nvPr/>
            </p:nvSpPr>
            <p:spPr>
              <a:xfrm>
                <a:off x="3946567" y="1655309"/>
                <a:ext cx="255181" cy="174498"/>
              </a:xfrm>
              <a:custGeom>
                <a:avLst/>
                <a:gdLst>
                  <a:gd name="connsiteX0" fmla="*/ -186 w 255181"/>
                  <a:gd name="connsiteY0" fmla="*/ -27 h 174498"/>
                  <a:gd name="connsiteX1" fmla="*/ 254995 w 255181"/>
                  <a:gd name="connsiteY1" fmla="*/ -27 h 174498"/>
                  <a:gd name="connsiteX2" fmla="*/ 254995 w 255181"/>
                  <a:gd name="connsiteY2" fmla="*/ 174472 h 174498"/>
                  <a:gd name="connsiteX3" fmla="*/ -186 w 255181"/>
                  <a:gd name="connsiteY3" fmla="*/ 174472 h 174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8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2"/>
                    </a:lnTo>
                    <a:lnTo>
                      <a:pt x="-186" y="174472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2" name="Freeform: Shape 521">
                <a:extLst>
                  <a:ext uri="{FF2B5EF4-FFF2-40B4-BE49-F238E27FC236}">
                    <a16:creationId xmlns:a16="http://schemas.microsoft.com/office/drawing/2014/main" id="{41EF2350-9892-4206-87DA-0F0E5812CC0C}"/>
                  </a:ext>
                </a:extLst>
              </p:cNvPr>
              <p:cNvSpPr/>
              <p:nvPr/>
            </p:nvSpPr>
            <p:spPr>
              <a:xfrm>
                <a:off x="3816161" y="1593625"/>
                <a:ext cx="140134" cy="148930"/>
              </a:xfrm>
              <a:custGeom>
                <a:avLst/>
                <a:gdLst>
                  <a:gd name="connsiteX0" fmla="*/ 139948 w 140134"/>
                  <a:gd name="connsiteY0" fmla="*/ 148903 h 148930"/>
                  <a:gd name="connsiteX1" fmla="*/ -186 w 140134"/>
                  <a:gd name="connsiteY1" fmla="*/ 148903 h 148930"/>
                  <a:gd name="connsiteX2" fmla="*/ -186 w 140134"/>
                  <a:gd name="connsiteY2" fmla="*/ -27 h 148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134" h="148930">
                    <a:moveTo>
                      <a:pt x="139948" y="148903"/>
                    </a:moveTo>
                    <a:lnTo>
                      <a:pt x="-186" y="148903"/>
                    </a:ln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3" name="Freeform: Shape 522">
                <a:extLst>
                  <a:ext uri="{FF2B5EF4-FFF2-40B4-BE49-F238E27FC236}">
                    <a16:creationId xmlns:a16="http://schemas.microsoft.com/office/drawing/2014/main" id="{E9151868-868E-E799-F88C-219CA479C9CD}"/>
                  </a:ext>
                </a:extLst>
              </p:cNvPr>
              <p:cNvSpPr/>
              <p:nvPr/>
            </p:nvSpPr>
            <p:spPr>
              <a:xfrm>
                <a:off x="3558168" y="1152644"/>
                <a:ext cx="140134" cy="366588"/>
              </a:xfrm>
              <a:custGeom>
                <a:avLst/>
                <a:gdLst>
                  <a:gd name="connsiteX0" fmla="*/ 139948 w 140134"/>
                  <a:gd name="connsiteY0" fmla="*/ 366561 h 366588"/>
                  <a:gd name="connsiteX1" fmla="*/ -186 w 140134"/>
                  <a:gd name="connsiteY1" fmla="*/ 366561 h 366588"/>
                  <a:gd name="connsiteX2" fmla="*/ -186 w 140134"/>
                  <a:gd name="connsiteY2" fmla="*/ -27 h 366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134" h="366588">
                    <a:moveTo>
                      <a:pt x="139948" y="366561"/>
                    </a:moveTo>
                    <a:lnTo>
                      <a:pt x="-186" y="366561"/>
                    </a:ln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4" name="Freeform: Shape 523">
                <a:extLst>
                  <a:ext uri="{FF2B5EF4-FFF2-40B4-BE49-F238E27FC236}">
                    <a16:creationId xmlns:a16="http://schemas.microsoft.com/office/drawing/2014/main" id="{F45ACFE0-3A1F-C3BE-93F0-70B204429ABF}"/>
                  </a:ext>
                </a:extLst>
              </p:cNvPr>
              <p:cNvSpPr/>
              <p:nvPr/>
            </p:nvSpPr>
            <p:spPr>
              <a:xfrm>
                <a:off x="4137951" y="986353"/>
                <a:ext cx="255189" cy="174499"/>
              </a:xfrm>
              <a:custGeom>
                <a:avLst/>
                <a:gdLst>
                  <a:gd name="connsiteX0" fmla="*/ -186 w 255189"/>
                  <a:gd name="connsiteY0" fmla="*/ -27 h 174499"/>
                  <a:gd name="connsiteX1" fmla="*/ 255004 w 255189"/>
                  <a:gd name="connsiteY1" fmla="*/ -27 h 174499"/>
                  <a:gd name="connsiteX2" fmla="*/ 255004 w 255189"/>
                  <a:gd name="connsiteY2" fmla="*/ 174473 h 174499"/>
                  <a:gd name="connsiteX3" fmla="*/ -186 w 255189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9" h="174499">
                    <a:moveTo>
                      <a:pt x="-186" y="-27"/>
                    </a:moveTo>
                    <a:lnTo>
                      <a:pt x="255004" y="-27"/>
                    </a:lnTo>
                    <a:lnTo>
                      <a:pt x="255004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5" name="Freeform: Shape 524">
                <a:extLst>
                  <a:ext uri="{FF2B5EF4-FFF2-40B4-BE49-F238E27FC236}">
                    <a16:creationId xmlns:a16="http://schemas.microsoft.com/office/drawing/2014/main" id="{28961301-4863-D57F-5A26-6E2326076CC5}"/>
                  </a:ext>
                </a:extLst>
              </p:cNvPr>
              <p:cNvSpPr/>
              <p:nvPr/>
            </p:nvSpPr>
            <p:spPr>
              <a:xfrm>
                <a:off x="4395953" y="1209677"/>
                <a:ext cx="255181" cy="174499"/>
              </a:xfrm>
              <a:custGeom>
                <a:avLst/>
                <a:gdLst>
                  <a:gd name="connsiteX0" fmla="*/ -186 w 255181"/>
                  <a:gd name="connsiteY0" fmla="*/ -27 h 174499"/>
                  <a:gd name="connsiteX1" fmla="*/ 254995 w 255181"/>
                  <a:gd name="connsiteY1" fmla="*/ -27 h 174499"/>
                  <a:gd name="connsiteX2" fmla="*/ 254995 w 255181"/>
                  <a:gd name="connsiteY2" fmla="*/ 174473 h 174499"/>
                  <a:gd name="connsiteX3" fmla="*/ -186 w 255181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9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 dirty="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6" name="Freeform: Shape 525">
                <a:extLst>
                  <a:ext uri="{FF2B5EF4-FFF2-40B4-BE49-F238E27FC236}">
                    <a16:creationId xmlns:a16="http://schemas.microsoft.com/office/drawing/2014/main" id="{2D234D40-69C5-609B-6AB9-EC9459213CD7}"/>
                  </a:ext>
                </a:extLst>
              </p:cNvPr>
              <p:cNvSpPr/>
              <p:nvPr/>
            </p:nvSpPr>
            <p:spPr>
              <a:xfrm>
                <a:off x="4265546" y="1147993"/>
                <a:ext cx="140134" cy="148934"/>
              </a:xfrm>
              <a:custGeom>
                <a:avLst/>
                <a:gdLst>
                  <a:gd name="connsiteX0" fmla="*/ 139948 w 140134"/>
                  <a:gd name="connsiteY0" fmla="*/ 148907 h 148934"/>
                  <a:gd name="connsiteX1" fmla="*/ -186 w 140134"/>
                  <a:gd name="connsiteY1" fmla="*/ 148907 h 148934"/>
                  <a:gd name="connsiteX2" fmla="*/ -186 w 140134"/>
                  <a:gd name="connsiteY2" fmla="*/ -27 h 148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134" h="148934">
                    <a:moveTo>
                      <a:pt x="139948" y="148907"/>
                    </a:moveTo>
                    <a:lnTo>
                      <a:pt x="-186" y="148907"/>
                    </a:ln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7" name="Freeform: Shape 526">
                <a:extLst>
                  <a:ext uri="{FF2B5EF4-FFF2-40B4-BE49-F238E27FC236}">
                    <a16:creationId xmlns:a16="http://schemas.microsoft.com/office/drawing/2014/main" id="{56936C20-60F4-8B24-7C8A-00AE936B1374}"/>
                  </a:ext>
                </a:extLst>
              </p:cNvPr>
              <p:cNvSpPr/>
              <p:nvPr/>
            </p:nvSpPr>
            <p:spPr>
              <a:xfrm>
                <a:off x="4190262" y="1368657"/>
                <a:ext cx="333285" cy="373897"/>
              </a:xfrm>
              <a:custGeom>
                <a:avLst/>
                <a:gdLst>
                  <a:gd name="connsiteX0" fmla="*/ 333100 w 333285"/>
                  <a:gd name="connsiteY0" fmla="*/ -27 h 373897"/>
                  <a:gd name="connsiteX1" fmla="*/ 333100 w 333285"/>
                  <a:gd name="connsiteY1" fmla="*/ 373870 h 373897"/>
                  <a:gd name="connsiteX2" fmla="*/ -186 w 333285"/>
                  <a:gd name="connsiteY2" fmla="*/ 373870 h 373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3285" h="373897">
                    <a:moveTo>
                      <a:pt x="333100" y="-27"/>
                    </a:moveTo>
                    <a:lnTo>
                      <a:pt x="333100" y="373870"/>
                    </a:lnTo>
                    <a:lnTo>
                      <a:pt x="-186" y="373870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528" name="Freeform: Shape 527">
                <a:extLst>
                  <a:ext uri="{FF2B5EF4-FFF2-40B4-BE49-F238E27FC236}">
                    <a16:creationId xmlns:a16="http://schemas.microsoft.com/office/drawing/2014/main" id="{EBA89C79-36F2-7F16-1403-4BF3159CEB5F}"/>
                  </a:ext>
                </a:extLst>
              </p:cNvPr>
              <p:cNvSpPr/>
              <p:nvPr/>
            </p:nvSpPr>
            <p:spPr>
              <a:xfrm>
                <a:off x="3932968" y="1345772"/>
                <a:ext cx="472712" cy="8032"/>
              </a:xfrm>
              <a:custGeom>
                <a:avLst/>
                <a:gdLst>
                  <a:gd name="connsiteX0" fmla="*/ 472527 w 472712"/>
                  <a:gd name="connsiteY0" fmla="*/ -27 h 8032"/>
                  <a:gd name="connsiteX1" fmla="*/ -186 w 472712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2712" h="8032">
                    <a:moveTo>
                      <a:pt x="472527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</p:grpSp>
      <p:pic>
        <p:nvPicPr>
          <p:cNvPr id="8" name="Graphic 7">
            <a:extLst>
              <a:ext uri="{FF2B5EF4-FFF2-40B4-BE49-F238E27FC236}">
                <a16:creationId xmlns:a16="http://schemas.microsoft.com/office/drawing/2014/main" id="{BBFFD6B7-57AB-4439-5737-98FAA1E0BDD5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  <p:sp>
        <p:nvSpPr>
          <p:cNvPr id="12" name="Text Placeholder 2">
            <a:extLst>
              <a:ext uri="{FF2B5EF4-FFF2-40B4-BE49-F238E27FC236}">
                <a16:creationId xmlns:a16="http://schemas.microsoft.com/office/drawing/2014/main" id="{A5A3905E-5027-0AC2-BABB-3DD147A094F6}"/>
              </a:ext>
            </a:extLst>
          </p:cNvPr>
          <p:cNvSpPr txBox="1">
            <a:spLocks/>
          </p:cNvSpPr>
          <p:nvPr/>
        </p:nvSpPr>
        <p:spPr>
          <a:xfrm>
            <a:off x="9304881" y="1497091"/>
            <a:ext cx="2560638" cy="2428648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800" b="1" i="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8962" indent="0">
              <a:lnSpc>
                <a:spcPct val="100000"/>
              </a:lnSpc>
              <a:spcBef>
                <a:spcPts val="0"/>
              </a:spcBef>
              <a:buClr>
                <a:srgbClr val="1F2328"/>
              </a:buClr>
              <a:buSzPts val="1250"/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1F2328"/>
                </a:solidFill>
              </a:rPr>
              <a:t>Clients</a:t>
            </a:r>
          </a:p>
          <a:p>
            <a:pPr marL="198962" indent="0">
              <a:lnSpc>
                <a:spcPct val="100000"/>
              </a:lnSpc>
              <a:spcBef>
                <a:spcPts val="0"/>
              </a:spcBef>
              <a:buClr>
                <a:srgbClr val="1F2328"/>
              </a:buClr>
              <a:buSzPts val="1250"/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1F2328"/>
                </a:solidFill>
              </a:rPr>
              <a:t>   </a:t>
            </a:r>
            <a:r>
              <a:rPr lang="en-US" sz="2000" dirty="0">
                <a:solidFill>
                  <a:srgbClr val="1F2328"/>
                </a:solidFill>
              </a:rPr>
              <a:t>Editors</a:t>
            </a:r>
          </a:p>
          <a:p>
            <a:pPr marL="541862" indent="-342900">
              <a:lnSpc>
                <a:spcPct val="100000"/>
              </a:lnSpc>
              <a:spcBef>
                <a:spcPts val="0"/>
              </a:spcBef>
              <a:buClr>
                <a:srgbClr val="1F2328"/>
              </a:buClr>
              <a:buSzPts val="1250"/>
            </a:pPr>
            <a:r>
              <a:rPr lang="en-US" sz="2000" b="0" dirty="0">
                <a:solidFill>
                  <a:srgbClr val="1F2328"/>
                </a:solidFill>
              </a:rPr>
              <a:t>Textual</a:t>
            </a:r>
          </a:p>
          <a:p>
            <a:pPr marL="541862" indent="-342900">
              <a:lnSpc>
                <a:spcPct val="100000"/>
              </a:lnSpc>
              <a:spcBef>
                <a:spcPts val="0"/>
              </a:spcBef>
              <a:buClr>
                <a:srgbClr val="1F2328"/>
              </a:buClr>
              <a:buSzPts val="1250"/>
            </a:pPr>
            <a:r>
              <a:rPr lang="en-US" sz="2000" b="0" dirty="0">
                <a:solidFill>
                  <a:srgbClr val="1F2328"/>
                </a:solidFill>
              </a:rPr>
              <a:t>Visual</a:t>
            </a:r>
          </a:p>
          <a:p>
            <a:pPr marL="541862" indent="-342900">
              <a:lnSpc>
                <a:spcPct val="100000"/>
              </a:lnSpc>
              <a:spcBef>
                <a:spcPts val="0"/>
              </a:spcBef>
              <a:buClr>
                <a:srgbClr val="1F2328"/>
              </a:buClr>
              <a:buSzPts val="1250"/>
            </a:pPr>
            <a:r>
              <a:rPr lang="en-US" sz="2000" b="0" dirty="0" err="1">
                <a:solidFill>
                  <a:srgbClr val="1F2328"/>
                </a:solidFill>
              </a:rPr>
              <a:t>Projectional</a:t>
            </a:r>
            <a:r>
              <a:rPr lang="en-US" sz="2000" b="0" dirty="0">
                <a:solidFill>
                  <a:srgbClr val="1F2328"/>
                </a:solidFill>
              </a:rPr>
              <a:t> </a:t>
            </a:r>
            <a:endParaRPr lang="en-US" sz="2400" b="0" dirty="0">
              <a:solidFill>
                <a:srgbClr val="1F2328"/>
              </a:solidFill>
            </a:endParaRPr>
          </a:p>
        </p:txBody>
      </p:sp>
      <p:sp>
        <p:nvSpPr>
          <p:cNvPr id="14" name="Text Placeholder 2">
            <a:extLst>
              <a:ext uri="{FF2B5EF4-FFF2-40B4-BE49-F238E27FC236}">
                <a16:creationId xmlns:a16="http://schemas.microsoft.com/office/drawing/2014/main" id="{AE06752F-B02E-14D5-E117-6B4714BDAC89}"/>
              </a:ext>
            </a:extLst>
          </p:cNvPr>
          <p:cNvSpPr txBox="1">
            <a:spLocks/>
          </p:cNvSpPr>
          <p:nvPr/>
        </p:nvSpPr>
        <p:spPr>
          <a:xfrm>
            <a:off x="9304881" y="3649269"/>
            <a:ext cx="2560638" cy="1814829"/>
          </a:xfrm>
          <a:prstGeom prst="rect">
            <a:avLst/>
          </a:prstGeom>
        </p:spPr>
        <p:txBody>
          <a:bodyPr vert="horz" wrap="square" lIns="91440" tIns="45720" rIns="91440" bIns="45720" rtlCol="0">
            <a:no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800"/>
              </a:spcBef>
              <a:spcAft>
                <a:spcPts val="400"/>
              </a:spcAft>
              <a:buFont typeface="Arial" panose="020B0604020202020204" pitchFamily="34" charset="0"/>
              <a:buChar char="•"/>
              <a:defRPr sz="2800" b="1" i="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20000"/>
              </a:lnSpc>
              <a:spcBef>
                <a:spcPts val="500"/>
              </a:spcBef>
              <a:spcAft>
                <a:spcPts val="600"/>
              </a:spcAft>
              <a:buFont typeface="Arial" panose="020B0604020202020204" pitchFamily="34" charset="0"/>
              <a:buChar char="•"/>
              <a:defRPr sz="2400" b="0" i="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marL="198962" indent="0">
              <a:lnSpc>
                <a:spcPct val="100000"/>
              </a:lnSpc>
              <a:spcBef>
                <a:spcPts val="0"/>
              </a:spcBef>
              <a:buClr>
                <a:srgbClr val="1F2328"/>
              </a:buClr>
              <a:buSzPts val="1250"/>
              <a:buFont typeface="Arial" panose="020B0604020202020204" pitchFamily="34" charset="0"/>
              <a:buNone/>
            </a:pPr>
            <a:r>
              <a:rPr lang="en-US" sz="2400" dirty="0">
                <a:solidFill>
                  <a:srgbClr val="1F2328"/>
                </a:solidFill>
              </a:rPr>
              <a:t>   </a:t>
            </a:r>
            <a:r>
              <a:rPr lang="en-US" sz="2000" dirty="0">
                <a:solidFill>
                  <a:srgbClr val="1F2328"/>
                </a:solidFill>
              </a:rPr>
              <a:t>Processors</a:t>
            </a:r>
          </a:p>
          <a:p>
            <a:pPr marL="541862" indent="-342900">
              <a:lnSpc>
                <a:spcPct val="100000"/>
              </a:lnSpc>
              <a:spcBef>
                <a:spcPts val="0"/>
              </a:spcBef>
              <a:buClr>
                <a:srgbClr val="1F2328"/>
              </a:buClr>
              <a:buSzPts val="1250"/>
            </a:pPr>
            <a:r>
              <a:rPr lang="en-US" sz="2000" b="0" dirty="0">
                <a:solidFill>
                  <a:srgbClr val="1F2328"/>
                </a:solidFill>
              </a:rPr>
              <a:t>Model checker</a:t>
            </a:r>
          </a:p>
          <a:p>
            <a:pPr marL="541862" indent="-342900">
              <a:lnSpc>
                <a:spcPct val="100000"/>
              </a:lnSpc>
              <a:spcBef>
                <a:spcPts val="0"/>
              </a:spcBef>
              <a:buClr>
                <a:srgbClr val="1F2328"/>
              </a:buClr>
              <a:buSzPts val="1250"/>
            </a:pPr>
            <a:r>
              <a:rPr lang="en-US" sz="2000" b="0" dirty="0">
                <a:solidFill>
                  <a:srgbClr val="1F2328"/>
                </a:solidFill>
              </a:rPr>
              <a:t>Importer </a:t>
            </a:r>
          </a:p>
          <a:p>
            <a:pPr marL="541862" indent="-342900">
              <a:lnSpc>
                <a:spcPct val="100000"/>
              </a:lnSpc>
              <a:spcBef>
                <a:spcPts val="0"/>
              </a:spcBef>
              <a:buClr>
                <a:srgbClr val="1F2328"/>
              </a:buClr>
              <a:buSzPts val="1250"/>
            </a:pPr>
            <a:r>
              <a:rPr lang="en-US" sz="2000" b="0" dirty="0">
                <a:solidFill>
                  <a:srgbClr val="1F2328"/>
                </a:solidFill>
              </a:rPr>
              <a:t>Generator </a:t>
            </a:r>
            <a:endParaRPr lang="en-US" sz="2400" b="0" dirty="0">
              <a:solidFill>
                <a:srgbClr val="1F2328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46709630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2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9" presetClass="exit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0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2" fill="hold">
                            <p:stCondLst>
                              <p:cond delay="500"/>
                            </p:stCondLst>
                            <p:childTnLst>
                              <p:par>
                                <p:cTn id="33" presetID="9" presetClass="exit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dissolve">
                                      <p:cBhvr>
                                        <p:cTn id="34" dur="500"/>
                                        <p:tgtEl>
                                          <p:spTgt spid="6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6" fill="hold">
                            <p:stCondLst>
                              <p:cond delay="1000"/>
                            </p:stCondLst>
                            <p:childTnLst>
                              <p:par>
                                <p:cTn id="37" presetID="9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9" dur="1000"/>
                                        <p:tgtEl>
                                          <p:spTgt spid="5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" presetClass="entr" presetSubtype="0" fill="hold" nodeType="withEffect">
                                  <p:stCondLst>
                                    <p:cond delay="50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36" grpId="0"/>
      <p:bldP spid="12" grpId="0"/>
      <p:bldP spid="14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B62461D-8D3B-819A-2FCE-13C26562919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Interoperability levels</a:t>
            </a:r>
            <a:endParaRPr lang="nl-NL" dirty="0"/>
          </a:p>
        </p:txBody>
      </p:sp>
      <p:sp>
        <p:nvSpPr>
          <p:cNvPr id="4" name="Arrow: Left-Right 3">
            <a:extLst>
              <a:ext uri="{FF2B5EF4-FFF2-40B4-BE49-F238E27FC236}">
                <a16:creationId xmlns:a16="http://schemas.microsoft.com/office/drawing/2014/main" id="{B61AD147-6026-F206-5228-96EB9D164C3C}"/>
              </a:ext>
            </a:extLst>
          </p:cNvPr>
          <p:cNvSpPr/>
          <p:nvPr/>
        </p:nvSpPr>
        <p:spPr>
          <a:xfrm>
            <a:off x="5707380" y="3597380"/>
            <a:ext cx="1896256" cy="482838"/>
          </a:xfrm>
          <a:prstGeom prst="leftRightArrow">
            <a:avLst/>
          </a:prstGeom>
          <a:solidFill>
            <a:srgbClr val="FFAB40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000000"/>
              </a:buClr>
            </a:pPr>
            <a:endParaRPr lang="nl-NL" sz="1400" kern="0">
              <a:solidFill>
                <a:srgbClr val="FFFFFF"/>
              </a:solidFill>
              <a:latin typeface="Arial"/>
            </a:endParaRPr>
          </a:p>
        </p:txBody>
      </p:sp>
      <p:grpSp>
        <p:nvGrpSpPr>
          <p:cNvPr id="33" name="Group 32">
            <a:extLst>
              <a:ext uri="{FF2B5EF4-FFF2-40B4-BE49-F238E27FC236}">
                <a16:creationId xmlns:a16="http://schemas.microsoft.com/office/drawing/2014/main" id="{54D6516E-07D5-F417-EBFE-A23D4190DACA}"/>
              </a:ext>
            </a:extLst>
          </p:cNvPr>
          <p:cNvGrpSpPr/>
          <p:nvPr/>
        </p:nvGrpSpPr>
        <p:grpSpPr>
          <a:xfrm>
            <a:off x="3748963" y="3392214"/>
            <a:ext cx="1763724" cy="881862"/>
            <a:chOff x="3070783" y="3392214"/>
            <a:chExt cx="1763724" cy="881862"/>
          </a:xfrm>
        </p:grpSpPr>
        <p:sp>
          <p:nvSpPr>
            <p:cNvPr id="6" name="Rectangle 5">
              <a:extLst>
                <a:ext uri="{FF2B5EF4-FFF2-40B4-BE49-F238E27FC236}">
                  <a16:creationId xmlns:a16="http://schemas.microsoft.com/office/drawing/2014/main" id="{8A9F9B11-920D-676D-A094-CE8A721C5C79}"/>
                </a:ext>
              </a:extLst>
            </p:cNvPr>
            <p:cNvSpPr/>
            <p:nvPr/>
          </p:nvSpPr>
          <p:spPr>
            <a:xfrm>
              <a:off x="3070783" y="3392214"/>
              <a:ext cx="1763724" cy="881862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l-NL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7" name="TextBox 6">
              <a:extLst>
                <a:ext uri="{FF2B5EF4-FFF2-40B4-BE49-F238E27FC236}">
                  <a16:creationId xmlns:a16="http://schemas.microsoft.com/office/drawing/2014/main" id="{17F606C7-37A3-A4BF-37B6-017332958A7E}"/>
                </a:ext>
              </a:extLst>
            </p:cNvPr>
            <p:cNvSpPr txBox="1"/>
            <p:nvPr/>
          </p:nvSpPr>
          <p:spPr>
            <a:xfrm>
              <a:off x="3226613" y="3507004"/>
              <a:ext cx="145103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kern="0" dirty="0">
                  <a:solidFill>
                    <a:srgbClr val="000000"/>
                  </a:solidFill>
                  <a:latin typeface="Consolas" panose="020B0609020204030204" pitchFamily="49" charset="0"/>
                  <a:cs typeface="Arial"/>
                  <a:sym typeface="Arial"/>
                </a:rPr>
                <a:t>Language:</a:t>
              </a:r>
            </a:p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kern="0" dirty="0">
                  <a:solidFill>
                    <a:srgbClr val="000000"/>
                  </a:solidFill>
                  <a:latin typeface="Consolas" panose="020B0609020204030204" pitchFamily="49" charset="0"/>
                  <a:cs typeface="Arial"/>
                  <a:sym typeface="Arial"/>
                </a:rPr>
                <a:t>meta-model</a:t>
              </a:r>
              <a:endParaRPr lang="nl-NL" kern="0" dirty="0">
                <a:solidFill>
                  <a:srgbClr val="000000"/>
                </a:solidFill>
                <a:latin typeface="Consolas" panose="020B0609020204030204" pitchFamily="49" charset="0"/>
                <a:cs typeface="Arial"/>
                <a:sym typeface="Arial"/>
              </a:endParaRPr>
            </a:p>
          </p:txBody>
        </p:sp>
      </p:grpSp>
      <p:grpSp>
        <p:nvGrpSpPr>
          <p:cNvPr id="11" name="Group 10">
            <a:extLst>
              <a:ext uri="{FF2B5EF4-FFF2-40B4-BE49-F238E27FC236}">
                <a16:creationId xmlns:a16="http://schemas.microsoft.com/office/drawing/2014/main" id="{B163E08A-FB5D-679E-05BA-BF4E451B7860}"/>
              </a:ext>
            </a:extLst>
          </p:cNvPr>
          <p:cNvGrpSpPr/>
          <p:nvPr/>
        </p:nvGrpSpPr>
        <p:grpSpPr>
          <a:xfrm>
            <a:off x="7790256" y="5243464"/>
            <a:ext cx="1763724" cy="881862"/>
            <a:chOff x="7284461" y="4664344"/>
            <a:chExt cx="1763724" cy="881862"/>
          </a:xfrm>
        </p:grpSpPr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B57D51DA-28B5-E026-CB00-89E1CD69983B}"/>
                </a:ext>
              </a:extLst>
            </p:cNvPr>
            <p:cNvSpPr/>
            <p:nvPr/>
          </p:nvSpPr>
          <p:spPr>
            <a:xfrm>
              <a:off x="7284461" y="4664344"/>
              <a:ext cx="1763724" cy="881862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l-NL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3" name="TextBox 12">
              <a:extLst>
                <a:ext uri="{FF2B5EF4-FFF2-40B4-BE49-F238E27FC236}">
                  <a16:creationId xmlns:a16="http://schemas.microsoft.com/office/drawing/2014/main" id="{97919B83-D14F-C8CB-9A7B-566574680EA1}"/>
                </a:ext>
              </a:extLst>
            </p:cNvPr>
            <p:cNvSpPr txBox="1"/>
            <p:nvPr/>
          </p:nvSpPr>
          <p:spPr>
            <a:xfrm>
              <a:off x="7377485" y="4921467"/>
              <a:ext cx="15776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kern="0" dirty="0">
                  <a:solidFill>
                    <a:srgbClr val="000000"/>
                  </a:solidFill>
                  <a:latin typeface="Consolas" panose="020B0609020204030204" pitchFamily="49" charset="0"/>
                  <a:cs typeface="Arial"/>
                  <a:sym typeface="Arial"/>
                </a:rPr>
                <a:t>User models</a:t>
              </a:r>
              <a:endParaRPr lang="nl-NL" kern="0" dirty="0">
                <a:solidFill>
                  <a:srgbClr val="000000"/>
                </a:solidFill>
                <a:latin typeface="Consolas" panose="020B0609020204030204" pitchFamily="49" charset="0"/>
                <a:cs typeface="Arial"/>
                <a:sym typeface="Arial"/>
              </a:endParaRPr>
            </a:p>
          </p:txBody>
        </p:sp>
      </p:grpSp>
      <p:grpSp>
        <p:nvGrpSpPr>
          <p:cNvPr id="14" name="Group 13">
            <a:extLst>
              <a:ext uri="{FF2B5EF4-FFF2-40B4-BE49-F238E27FC236}">
                <a16:creationId xmlns:a16="http://schemas.microsoft.com/office/drawing/2014/main" id="{52949F79-A3E8-1B0E-4EF7-806C1664A0A6}"/>
              </a:ext>
            </a:extLst>
          </p:cNvPr>
          <p:cNvGrpSpPr/>
          <p:nvPr/>
        </p:nvGrpSpPr>
        <p:grpSpPr>
          <a:xfrm>
            <a:off x="3748963" y="5244322"/>
            <a:ext cx="1763724" cy="881862"/>
            <a:chOff x="2868418" y="4665202"/>
            <a:chExt cx="1763724" cy="881862"/>
          </a:xfrm>
        </p:grpSpPr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F5A9FB5-4E05-50B4-2921-7B19A6FD2A69}"/>
                </a:ext>
              </a:extLst>
            </p:cNvPr>
            <p:cNvSpPr/>
            <p:nvPr/>
          </p:nvSpPr>
          <p:spPr>
            <a:xfrm>
              <a:off x="2868418" y="4665202"/>
              <a:ext cx="1763724" cy="881862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l-NL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16" name="TextBox 15">
              <a:extLst>
                <a:ext uri="{FF2B5EF4-FFF2-40B4-BE49-F238E27FC236}">
                  <a16:creationId xmlns:a16="http://schemas.microsoft.com/office/drawing/2014/main" id="{8A9EDE1C-C06F-5CB5-B887-04994C8F2016}"/>
                </a:ext>
              </a:extLst>
            </p:cNvPr>
            <p:cNvSpPr txBox="1"/>
            <p:nvPr/>
          </p:nvSpPr>
          <p:spPr>
            <a:xfrm>
              <a:off x="2961443" y="4921467"/>
              <a:ext cx="1577676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kern="0" dirty="0">
                  <a:solidFill>
                    <a:srgbClr val="000000"/>
                  </a:solidFill>
                  <a:latin typeface="Consolas" panose="020B0609020204030204" pitchFamily="49" charset="0"/>
                  <a:cs typeface="Arial"/>
                  <a:sym typeface="Arial"/>
                </a:rPr>
                <a:t>User models</a:t>
              </a:r>
              <a:endParaRPr lang="nl-NL" kern="0" dirty="0">
                <a:solidFill>
                  <a:srgbClr val="000000"/>
                </a:solidFill>
                <a:latin typeface="Consolas" panose="020B0609020204030204" pitchFamily="49" charset="0"/>
                <a:cs typeface="Arial"/>
                <a:sym typeface="Arial"/>
              </a:endParaRPr>
            </a:p>
          </p:txBody>
        </p:sp>
      </p:grpSp>
      <p:cxnSp>
        <p:nvCxnSpPr>
          <p:cNvPr id="17" name="Straight Arrow Connector 16">
            <a:extLst>
              <a:ext uri="{FF2B5EF4-FFF2-40B4-BE49-F238E27FC236}">
                <a16:creationId xmlns:a16="http://schemas.microsoft.com/office/drawing/2014/main" id="{1CED4FF4-E73F-200B-AEBD-36F68CBF8C0E}"/>
              </a:ext>
            </a:extLst>
          </p:cNvPr>
          <p:cNvCxnSpPr>
            <a:cxnSpLocks/>
            <a:stCxn id="12" idx="0"/>
          </p:cNvCxnSpPr>
          <p:nvPr/>
        </p:nvCxnSpPr>
        <p:spPr>
          <a:xfrm flipV="1">
            <a:off x="8672118" y="4273218"/>
            <a:ext cx="0" cy="970246"/>
          </a:xfrm>
          <a:prstGeom prst="straightConnector1">
            <a:avLst/>
          </a:prstGeom>
          <a:noFill/>
          <a:ln w="9525" cap="flat" cmpd="sng" algn="ctr">
            <a:solidFill>
              <a:srgbClr val="212121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18" name="Straight Arrow Connector 17">
            <a:extLst>
              <a:ext uri="{FF2B5EF4-FFF2-40B4-BE49-F238E27FC236}">
                <a16:creationId xmlns:a16="http://schemas.microsoft.com/office/drawing/2014/main" id="{BC95E558-30CF-C000-396D-A848C1CD84F0}"/>
              </a:ext>
            </a:extLst>
          </p:cNvPr>
          <p:cNvCxnSpPr>
            <a:cxnSpLocks/>
            <a:stCxn id="15" idx="0"/>
            <a:endCxn id="6" idx="2"/>
          </p:cNvCxnSpPr>
          <p:nvPr/>
        </p:nvCxnSpPr>
        <p:spPr>
          <a:xfrm flipV="1">
            <a:off x="4630825" y="4274076"/>
            <a:ext cx="0" cy="970246"/>
          </a:xfrm>
          <a:prstGeom prst="straightConnector1">
            <a:avLst/>
          </a:prstGeom>
          <a:noFill/>
          <a:ln w="9525" cap="flat" cmpd="sng" algn="ctr">
            <a:solidFill>
              <a:srgbClr val="212121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pic>
        <p:nvPicPr>
          <p:cNvPr id="19" name="Graphic 18">
            <a:extLst>
              <a:ext uri="{FF2B5EF4-FFF2-40B4-BE49-F238E27FC236}">
                <a16:creationId xmlns:a16="http://schemas.microsoft.com/office/drawing/2014/main" id="{CD076AC6-23CB-D92C-18EB-BCDC04B2F13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23726" y="3225367"/>
            <a:ext cx="1257792" cy="1262803"/>
          </a:xfrm>
          <a:prstGeom prst="rect">
            <a:avLst/>
          </a:prstGeom>
        </p:spPr>
      </p:pic>
      <p:sp>
        <p:nvSpPr>
          <p:cNvPr id="20" name="Arrow: Left-Right 19">
            <a:extLst>
              <a:ext uri="{FF2B5EF4-FFF2-40B4-BE49-F238E27FC236}">
                <a16:creationId xmlns:a16="http://schemas.microsoft.com/office/drawing/2014/main" id="{A257EEE8-717C-B350-C4A0-78399AA36140}"/>
              </a:ext>
            </a:extLst>
          </p:cNvPr>
          <p:cNvSpPr/>
          <p:nvPr/>
        </p:nvSpPr>
        <p:spPr>
          <a:xfrm>
            <a:off x="5703343" y="5406194"/>
            <a:ext cx="1896256" cy="482838"/>
          </a:xfrm>
          <a:prstGeom prst="leftRightArrow">
            <a:avLst/>
          </a:prstGeom>
          <a:solidFill>
            <a:srgbClr val="FFAB40">
              <a:lumMod val="75000"/>
            </a:srgbClr>
          </a:solidFill>
          <a:ln w="25400" cap="flat" cmpd="sng" algn="ctr">
            <a:noFill/>
            <a:prstDash val="solid"/>
          </a:ln>
          <a:effectLst/>
        </p:spPr>
        <p:txBody>
          <a:bodyPr rtlCol="0" anchor="ctr"/>
          <a:lstStyle/>
          <a:p>
            <a:pPr algn="ctr">
              <a:buClr>
                <a:srgbClr val="000000"/>
              </a:buClr>
            </a:pPr>
            <a:endParaRPr lang="nl-NL" sz="1400" kern="0">
              <a:solidFill>
                <a:srgbClr val="FFFFFF"/>
              </a:solidFill>
              <a:latin typeface="Arial"/>
            </a:endParaRPr>
          </a:p>
        </p:txBody>
      </p:sp>
      <p:pic>
        <p:nvPicPr>
          <p:cNvPr id="21" name="Graphic 20">
            <a:extLst>
              <a:ext uri="{FF2B5EF4-FFF2-40B4-BE49-F238E27FC236}">
                <a16:creationId xmlns:a16="http://schemas.microsoft.com/office/drawing/2014/main" id="{23911DE9-3CFC-89BD-30EC-AFBDD34609E7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19689" y="5034181"/>
            <a:ext cx="1257792" cy="1262803"/>
          </a:xfrm>
          <a:prstGeom prst="rect">
            <a:avLst/>
          </a:prstGeom>
        </p:spPr>
      </p:pic>
      <p:cxnSp>
        <p:nvCxnSpPr>
          <p:cNvPr id="22" name="Straight Connector 21">
            <a:extLst>
              <a:ext uri="{FF2B5EF4-FFF2-40B4-BE49-F238E27FC236}">
                <a16:creationId xmlns:a16="http://schemas.microsoft.com/office/drawing/2014/main" id="{0287AE0B-DB65-C0A6-DF51-A95A19DE6344}"/>
              </a:ext>
            </a:extLst>
          </p:cNvPr>
          <p:cNvCxnSpPr>
            <a:cxnSpLocks/>
          </p:cNvCxnSpPr>
          <p:nvPr/>
        </p:nvCxnSpPr>
        <p:spPr>
          <a:xfrm>
            <a:off x="406891" y="4717878"/>
            <a:ext cx="11250118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dash"/>
          </a:ln>
          <a:effectLst/>
        </p:spPr>
      </p:cxnSp>
      <p:cxnSp>
        <p:nvCxnSpPr>
          <p:cNvPr id="23" name="Straight Connector 22">
            <a:extLst>
              <a:ext uri="{FF2B5EF4-FFF2-40B4-BE49-F238E27FC236}">
                <a16:creationId xmlns:a16="http://schemas.microsoft.com/office/drawing/2014/main" id="{3F0A5807-0612-0355-F3FF-32A971BC7F1D}"/>
              </a:ext>
            </a:extLst>
          </p:cNvPr>
          <p:cNvCxnSpPr>
            <a:cxnSpLocks/>
          </p:cNvCxnSpPr>
          <p:nvPr/>
        </p:nvCxnSpPr>
        <p:spPr>
          <a:xfrm>
            <a:off x="406891" y="2805258"/>
            <a:ext cx="11250118" cy="0"/>
          </a:xfrm>
          <a:prstGeom prst="line">
            <a:avLst/>
          </a:prstGeom>
          <a:noFill/>
          <a:ln w="9525" cap="flat" cmpd="sng" algn="ctr">
            <a:solidFill>
              <a:srgbClr val="000000"/>
            </a:solidFill>
            <a:prstDash val="dash"/>
          </a:ln>
          <a:effectLst/>
        </p:spPr>
      </p:cxnSp>
      <p:sp>
        <p:nvSpPr>
          <p:cNvPr id="24" name="TextBox 23">
            <a:extLst>
              <a:ext uri="{FF2B5EF4-FFF2-40B4-BE49-F238E27FC236}">
                <a16:creationId xmlns:a16="http://schemas.microsoft.com/office/drawing/2014/main" id="{C984383A-856A-D5E3-C339-45EC710A1C38}"/>
              </a:ext>
            </a:extLst>
          </p:cNvPr>
          <p:cNvSpPr txBox="1"/>
          <p:nvPr/>
        </p:nvSpPr>
        <p:spPr>
          <a:xfrm>
            <a:off x="11153565" y="5288241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M1</a:t>
            </a:r>
            <a:endParaRPr lang="nl-NL" dirty="0"/>
          </a:p>
        </p:txBody>
      </p:sp>
      <p:sp>
        <p:nvSpPr>
          <p:cNvPr id="25" name="TextBox 24">
            <a:extLst>
              <a:ext uri="{FF2B5EF4-FFF2-40B4-BE49-F238E27FC236}">
                <a16:creationId xmlns:a16="http://schemas.microsoft.com/office/drawing/2014/main" id="{445BC739-768B-9402-F004-D3444C5ED590}"/>
              </a:ext>
            </a:extLst>
          </p:cNvPr>
          <p:cNvSpPr txBox="1"/>
          <p:nvPr/>
        </p:nvSpPr>
        <p:spPr>
          <a:xfrm>
            <a:off x="11149500" y="3402196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M2</a:t>
            </a:r>
            <a:endParaRPr lang="nl-NL" dirty="0"/>
          </a:p>
        </p:txBody>
      </p:sp>
      <p:sp>
        <p:nvSpPr>
          <p:cNvPr id="26" name="TextBox 25">
            <a:extLst>
              <a:ext uri="{FF2B5EF4-FFF2-40B4-BE49-F238E27FC236}">
                <a16:creationId xmlns:a16="http://schemas.microsoft.com/office/drawing/2014/main" id="{C0CF480D-7CAD-D7AD-BF2E-9BE31D1C802D}"/>
              </a:ext>
            </a:extLst>
          </p:cNvPr>
          <p:cNvSpPr txBox="1"/>
          <p:nvPr/>
        </p:nvSpPr>
        <p:spPr>
          <a:xfrm>
            <a:off x="11149500" y="1690732"/>
            <a:ext cx="498855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dirty="0"/>
              <a:t>M3</a:t>
            </a:r>
            <a:endParaRPr lang="nl-NL" dirty="0"/>
          </a:p>
        </p:txBody>
      </p:sp>
      <p:grpSp>
        <p:nvGrpSpPr>
          <p:cNvPr id="27" name="Group 26">
            <a:extLst>
              <a:ext uri="{FF2B5EF4-FFF2-40B4-BE49-F238E27FC236}">
                <a16:creationId xmlns:a16="http://schemas.microsoft.com/office/drawing/2014/main" id="{79CBECB3-A210-B180-E96C-2DEE45840844}"/>
              </a:ext>
            </a:extLst>
          </p:cNvPr>
          <p:cNvGrpSpPr/>
          <p:nvPr/>
        </p:nvGrpSpPr>
        <p:grpSpPr>
          <a:xfrm>
            <a:off x="3588200" y="1606199"/>
            <a:ext cx="2084224" cy="820122"/>
            <a:chOff x="2708168" y="2813095"/>
            <a:chExt cx="2084224" cy="820122"/>
          </a:xfrm>
        </p:grpSpPr>
        <p:sp>
          <p:nvSpPr>
            <p:cNvPr id="28" name="Rectangle 27">
              <a:extLst>
                <a:ext uri="{FF2B5EF4-FFF2-40B4-BE49-F238E27FC236}">
                  <a16:creationId xmlns:a16="http://schemas.microsoft.com/office/drawing/2014/main" id="{09779959-EE3A-6A13-3A14-941B9E6747E0}"/>
                </a:ext>
              </a:extLst>
            </p:cNvPr>
            <p:cNvSpPr/>
            <p:nvPr/>
          </p:nvSpPr>
          <p:spPr>
            <a:xfrm>
              <a:off x="2708168" y="2813095"/>
              <a:ext cx="2084224" cy="820122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l-NL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29" name="TextBox 28">
              <a:extLst>
                <a:ext uri="{FF2B5EF4-FFF2-40B4-BE49-F238E27FC236}">
                  <a16:creationId xmlns:a16="http://schemas.microsoft.com/office/drawing/2014/main" id="{816FC7BB-E695-D995-2E24-CD2B51800A89}"/>
                </a:ext>
              </a:extLst>
            </p:cNvPr>
            <p:cNvSpPr txBox="1"/>
            <p:nvPr/>
          </p:nvSpPr>
          <p:spPr>
            <a:xfrm>
              <a:off x="2708168" y="2900237"/>
              <a:ext cx="20842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kern="0" dirty="0">
                  <a:solidFill>
                    <a:srgbClr val="000000"/>
                  </a:solidFill>
                  <a:latin typeface="Consolas" panose="020B0609020204030204" pitchFamily="49" charset="0"/>
                  <a:cs typeface="Arial"/>
                  <a:sym typeface="Arial"/>
                </a:rPr>
                <a:t>MDE tool:</a:t>
              </a:r>
            </a:p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kern="0" dirty="0">
                  <a:solidFill>
                    <a:srgbClr val="000000"/>
                  </a:solidFill>
                  <a:latin typeface="Consolas" panose="020B0609020204030204" pitchFamily="49" charset="0"/>
                  <a:cs typeface="Arial"/>
                  <a:sym typeface="Arial"/>
                </a:rPr>
                <a:t>meta-meta-model</a:t>
              </a:r>
              <a:endParaRPr lang="nl-NL" kern="0" dirty="0">
                <a:solidFill>
                  <a:srgbClr val="000000"/>
                </a:solidFill>
                <a:latin typeface="Consolas" panose="020B0609020204030204" pitchFamily="49" charset="0"/>
                <a:cs typeface="Arial"/>
                <a:sym typeface="Arial"/>
              </a:endParaRPr>
            </a:p>
          </p:txBody>
        </p:sp>
      </p:grpSp>
      <p:grpSp>
        <p:nvGrpSpPr>
          <p:cNvPr id="34" name="Group 33">
            <a:extLst>
              <a:ext uri="{FF2B5EF4-FFF2-40B4-BE49-F238E27FC236}">
                <a16:creationId xmlns:a16="http://schemas.microsoft.com/office/drawing/2014/main" id="{6BC9853C-F538-7554-D283-16F0FEC6DE63}"/>
              </a:ext>
            </a:extLst>
          </p:cNvPr>
          <p:cNvGrpSpPr/>
          <p:nvPr/>
        </p:nvGrpSpPr>
        <p:grpSpPr>
          <a:xfrm>
            <a:off x="7753494" y="3386279"/>
            <a:ext cx="1763724" cy="881862"/>
            <a:chOff x="3070783" y="3392214"/>
            <a:chExt cx="1763724" cy="881862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B3D80BD9-FB12-CCF8-2B3D-65F0638E7058}"/>
                </a:ext>
              </a:extLst>
            </p:cNvPr>
            <p:cNvSpPr/>
            <p:nvPr/>
          </p:nvSpPr>
          <p:spPr>
            <a:xfrm>
              <a:off x="3070783" y="3392214"/>
              <a:ext cx="1763724" cy="881862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l-NL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36" name="TextBox 35">
              <a:extLst>
                <a:ext uri="{FF2B5EF4-FFF2-40B4-BE49-F238E27FC236}">
                  <a16:creationId xmlns:a16="http://schemas.microsoft.com/office/drawing/2014/main" id="{86F000F9-40A4-8974-EF31-8374A284C354}"/>
                </a:ext>
              </a:extLst>
            </p:cNvPr>
            <p:cNvSpPr txBox="1"/>
            <p:nvPr/>
          </p:nvSpPr>
          <p:spPr>
            <a:xfrm>
              <a:off x="3226613" y="3507004"/>
              <a:ext cx="1451038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kern="0" dirty="0">
                  <a:solidFill>
                    <a:srgbClr val="000000"/>
                  </a:solidFill>
                  <a:latin typeface="Consolas" panose="020B0609020204030204" pitchFamily="49" charset="0"/>
                  <a:cs typeface="Arial"/>
                  <a:sym typeface="Arial"/>
                </a:rPr>
                <a:t>Language:</a:t>
              </a:r>
            </a:p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kern="0" dirty="0">
                  <a:solidFill>
                    <a:srgbClr val="000000"/>
                  </a:solidFill>
                  <a:latin typeface="Consolas" panose="020B0609020204030204" pitchFamily="49" charset="0"/>
                  <a:cs typeface="Arial"/>
                  <a:sym typeface="Arial"/>
                </a:rPr>
                <a:t>meta-model</a:t>
              </a:r>
              <a:endParaRPr lang="nl-NL" kern="0" dirty="0">
                <a:solidFill>
                  <a:srgbClr val="000000"/>
                </a:solidFill>
                <a:latin typeface="Consolas" panose="020B0609020204030204" pitchFamily="49" charset="0"/>
                <a:cs typeface="Arial"/>
                <a:sym typeface="Arial"/>
              </a:endParaRPr>
            </a:p>
          </p:txBody>
        </p:sp>
      </p:grpSp>
      <p:pic>
        <p:nvPicPr>
          <p:cNvPr id="37" name="Graphic 36">
            <a:extLst>
              <a:ext uri="{FF2B5EF4-FFF2-40B4-BE49-F238E27FC236}">
                <a16:creationId xmlns:a16="http://schemas.microsoft.com/office/drawing/2014/main" id="{21D72427-76E7-64AE-C62F-3AB28A6B3048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6019689" y="1402213"/>
            <a:ext cx="1257792" cy="1262803"/>
          </a:xfrm>
          <a:prstGeom prst="rect">
            <a:avLst/>
          </a:prstGeom>
        </p:spPr>
      </p:pic>
      <p:pic>
        <p:nvPicPr>
          <p:cNvPr id="38" name="Picture 26">
            <a:extLst>
              <a:ext uri="{FF2B5EF4-FFF2-40B4-BE49-F238E27FC236}">
                <a16:creationId xmlns:a16="http://schemas.microsoft.com/office/drawing/2014/main" id="{302EDB79-FFC5-9695-67F2-CC8BAF580269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27184" y="3108037"/>
            <a:ext cx="1877448" cy="669764"/>
          </a:xfrm>
          <a:prstGeom prst="rect">
            <a:avLst/>
          </a:prstGeom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Picture 8">
            <a:extLst>
              <a:ext uri="{FF2B5EF4-FFF2-40B4-BE49-F238E27FC236}">
                <a16:creationId xmlns:a16="http://schemas.microsoft.com/office/drawing/2014/main" id="{DBA154A5-7E0D-7FFE-3F7F-B42D0790AE0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80266" y="3689107"/>
            <a:ext cx="861043" cy="861043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grpSp>
        <p:nvGrpSpPr>
          <p:cNvPr id="49" name="Group 48">
            <a:extLst>
              <a:ext uri="{FF2B5EF4-FFF2-40B4-BE49-F238E27FC236}">
                <a16:creationId xmlns:a16="http://schemas.microsoft.com/office/drawing/2014/main" id="{CB01EEF3-58DB-127F-E191-AD8759A9B5C3}"/>
              </a:ext>
            </a:extLst>
          </p:cNvPr>
          <p:cNvGrpSpPr/>
          <p:nvPr/>
        </p:nvGrpSpPr>
        <p:grpSpPr>
          <a:xfrm>
            <a:off x="317207" y="5125600"/>
            <a:ext cx="2178929" cy="1438345"/>
            <a:chOff x="317207" y="5125600"/>
            <a:chExt cx="2178929" cy="1438345"/>
          </a:xfrm>
        </p:grpSpPr>
        <p:pic>
          <p:nvPicPr>
            <p:cNvPr id="40" name="Picture 6" descr="Intro to Use Case Types | Systems Flow, Inc">
              <a:extLst>
                <a:ext uri="{FF2B5EF4-FFF2-40B4-BE49-F238E27FC236}">
                  <a16:creationId xmlns:a16="http://schemas.microsoft.com/office/drawing/2014/main" id="{B58EAA60-B436-6A22-7861-C9460F0DF7AF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317207" y="5125600"/>
              <a:ext cx="1824471" cy="12757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  <p:pic>
          <p:nvPicPr>
            <p:cNvPr id="41" name="Picture 6" descr="Intro to Use Case Types | Systems Flow, Inc">
              <a:extLst>
                <a:ext uri="{FF2B5EF4-FFF2-40B4-BE49-F238E27FC236}">
                  <a16:creationId xmlns:a16="http://schemas.microsoft.com/office/drawing/2014/main" id="{1F8676AA-5011-9FB2-D228-C6DFFA7567D7}"/>
                </a:ext>
              </a:extLst>
            </p:cNvPr>
            <p:cNvPicPr>
              <a:picLocks noChangeAspect="1" noChangeArrowheads="1"/>
            </p:cNvPicPr>
            <p:nvPr/>
          </p:nvPicPr>
          <p:blipFill>
            <a:blip r:embed="rId7">
              <a:extLst>
                <a:ext uri="{28A0092B-C50C-407E-A947-70E740481C1C}">
                  <a14:useLocalDpi xmlns:a14="http://schemas.microsoft.com/office/drawing/2010/main" val="0"/>
                </a:ext>
              </a:extLst>
            </a:blip>
            <a:srcRect/>
            <a:stretch>
              <a:fillRect/>
            </a:stretch>
          </p:blipFill>
          <p:spPr bwMode="auto">
            <a:xfrm>
              <a:off x="671665" y="5288241"/>
              <a:ext cx="1824471" cy="1275704"/>
            </a:xfrm>
            <a:prstGeom prst="rect">
              <a:avLst/>
            </a:prstGeom>
            <a:noFill/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</a:extLst>
          </p:spPr>
        </p:pic>
      </p:grpSp>
      <p:grpSp>
        <p:nvGrpSpPr>
          <p:cNvPr id="42" name="Group 41">
            <a:extLst>
              <a:ext uri="{FF2B5EF4-FFF2-40B4-BE49-F238E27FC236}">
                <a16:creationId xmlns:a16="http://schemas.microsoft.com/office/drawing/2014/main" id="{BFD20F99-5C49-225F-6473-679B35A8F4E6}"/>
              </a:ext>
            </a:extLst>
          </p:cNvPr>
          <p:cNvGrpSpPr/>
          <p:nvPr/>
        </p:nvGrpSpPr>
        <p:grpSpPr>
          <a:xfrm>
            <a:off x="7630006" y="1599314"/>
            <a:ext cx="2084224" cy="820122"/>
            <a:chOff x="2708168" y="2813095"/>
            <a:chExt cx="2084224" cy="820122"/>
          </a:xfrm>
        </p:grpSpPr>
        <p:sp>
          <p:nvSpPr>
            <p:cNvPr id="43" name="Rectangle 42">
              <a:extLst>
                <a:ext uri="{FF2B5EF4-FFF2-40B4-BE49-F238E27FC236}">
                  <a16:creationId xmlns:a16="http://schemas.microsoft.com/office/drawing/2014/main" id="{FA630529-0DF7-3386-0BD7-2F09BDD06442}"/>
                </a:ext>
              </a:extLst>
            </p:cNvPr>
            <p:cNvSpPr/>
            <p:nvPr/>
          </p:nvSpPr>
          <p:spPr>
            <a:xfrm>
              <a:off x="2708168" y="2813095"/>
              <a:ext cx="2084224" cy="820122"/>
            </a:xfrm>
            <a:prstGeom prst="rect">
              <a:avLst/>
            </a:prstGeom>
            <a:noFill/>
            <a:ln w="9525" cap="flat" cmpd="sng" algn="ctr">
              <a:solidFill>
                <a:srgbClr val="000000"/>
              </a:solidFill>
              <a:prstDash val="solid"/>
            </a:ln>
            <a:effectLst/>
          </p:spPr>
          <p:txBody>
            <a:bodyPr rtlCol="0" anchor="ctr"/>
            <a:lstStyle/>
            <a:p>
              <a:pPr marL="0" marR="0" lvl="0" indent="0" algn="ctr" defTabSz="914400" eaLnBrk="1" fontAlgn="auto" latinLnBrk="0" hangingPunct="1">
                <a:lnSpc>
                  <a:spcPct val="100000"/>
                </a:lnSpc>
                <a:spcBef>
                  <a:spcPts val="0"/>
                </a:spcBef>
                <a:spcAft>
                  <a:spcPts val="0"/>
                </a:spcAft>
                <a:buClr>
                  <a:srgbClr val="000000"/>
                </a:buClr>
                <a:buSzTx/>
                <a:buFont typeface="Arial"/>
                <a:buNone/>
                <a:tabLst/>
                <a:defRPr/>
              </a:pPr>
              <a:endParaRPr kumimoji="0" lang="nl-NL" sz="1400" b="0" i="0" u="none" strike="noStrike" kern="0" cap="none" spc="0" normalizeH="0" baseline="0" noProof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/>
                <a:ea typeface="+mn-ea"/>
                <a:cs typeface="+mn-cs"/>
                <a:sym typeface="Arial"/>
              </a:endParaRPr>
            </a:p>
          </p:txBody>
        </p:sp>
        <p:sp>
          <p:nvSpPr>
            <p:cNvPr id="44" name="TextBox 43">
              <a:extLst>
                <a:ext uri="{FF2B5EF4-FFF2-40B4-BE49-F238E27FC236}">
                  <a16:creationId xmlns:a16="http://schemas.microsoft.com/office/drawing/2014/main" id="{8316E667-9AA0-5AA9-3D28-278F9EF01221}"/>
                </a:ext>
              </a:extLst>
            </p:cNvPr>
            <p:cNvSpPr txBox="1"/>
            <p:nvPr/>
          </p:nvSpPr>
          <p:spPr>
            <a:xfrm>
              <a:off x="2708168" y="2900237"/>
              <a:ext cx="2084224" cy="64633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kern="0" dirty="0">
                  <a:solidFill>
                    <a:srgbClr val="000000"/>
                  </a:solidFill>
                  <a:latin typeface="Consolas" panose="020B0609020204030204" pitchFamily="49" charset="0"/>
                  <a:cs typeface="Arial"/>
                  <a:sym typeface="Arial"/>
                </a:rPr>
                <a:t>MDE tool:</a:t>
              </a:r>
            </a:p>
            <a:p>
              <a:pPr algn="ctr">
                <a:buClr>
                  <a:srgbClr val="000000"/>
                </a:buClr>
                <a:buFont typeface="Arial"/>
                <a:buNone/>
              </a:pPr>
              <a:r>
                <a:rPr lang="en-US" kern="0" dirty="0">
                  <a:solidFill>
                    <a:srgbClr val="000000"/>
                  </a:solidFill>
                  <a:latin typeface="Consolas" panose="020B0609020204030204" pitchFamily="49" charset="0"/>
                  <a:cs typeface="Arial"/>
                  <a:sym typeface="Arial"/>
                </a:rPr>
                <a:t>meta-meta-model</a:t>
              </a:r>
              <a:endParaRPr lang="nl-NL" kern="0" dirty="0">
                <a:solidFill>
                  <a:srgbClr val="000000"/>
                </a:solidFill>
                <a:latin typeface="Consolas" panose="020B0609020204030204" pitchFamily="49" charset="0"/>
                <a:cs typeface="Arial"/>
                <a:sym typeface="Arial"/>
              </a:endParaRPr>
            </a:p>
          </p:txBody>
        </p:sp>
      </p:grp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1C0E76E-79F4-98C0-CAE4-5F59ED842377}"/>
              </a:ext>
            </a:extLst>
          </p:cNvPr>
          <p:cNvCxnSpPr>
            <a:cxnSpLocks/>
          </p:cNvCxnSpPr>
          <p:nvPr/>
        </p:nvCxnSpPr>
        <p:spPr>
          <a:xfrm flipV="1">
            <a:off x="4630312" y="2419436"/>
            <a:ext cx="0" cy="970246"/>
          </a:xfrm>
          <a:prstGeom prst="straightConnector1">
            <a:avLst/>
          </a:prstGeom>
          <a:noFill/>
          <a:ln w="9525" cap="flat" cmpd="sng" algn="ctr">
            <a:solidFill>
              <a:srgbClr val="212121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cxnSp>
        <p:nvCxnSpPr>
          <p:cNvPr id="46" name="Straight Arrow Connector 45">
            <a:extLst>
              <a:ext uri="{FF2B5EF4-FFF2-40B4-BE49-F238E27FC236}">
                <a16:creationId xmlns:a16="http://schemas.microsoft.com/office/drawing/2014/main" id="{B9E6599C-0B4D-984A-460A-4F9D49C05E34}"/>
              </a:ext>
            </a:extLst>
          </p:cNvPr>
          <p:cNvCxnSpPr>
            <a:cxnSpLocks/>
          </p:cNvCxnSpPr>
          <p:nvPr/>
        </p:nvCxnSpPr>
        <p:spPr>
          <a:xfrm flipV="1">
            <a:off x="8634843" y="2419436"/>
            <a:ext cx="0" cy="970246"/>
          </a:xfrm>
          <a:prstGeom prst="straightConnector1">
            <a:avLst/>
          </a:prstGeom>
          <a:noFill/>
          <a:ln w="9525" cap="flat" cmpd="sng" algn="ctr">
            <a:solidFill>
              <a:srgbClr val="212121">
                <a:shade val="95000"/>
                <a:satMod val="105000"/>
              </a:srgbClr>
            </a:solidFill>
            <a:prstDash val="solid"/>
            <a:tailEnd type="arrow"/>
          </a:ln>
          <a:effectLst/>
        </p:spPr>
      </p:cxnSp>
      <p:pic>
        <p:nvPicPr>
          <p:cNvPr id="47" name="Picture 4" descr="Eclipse Modeling Framework - Wikipedia">
            <a:extLst>
              <a:ext uri="{FF2B5EF4-FFF2-40B4-BE49-F238E27FC236}">
                <a16:creationId xmlns:a16="http://schemas.microsoft.com/office/drawing/2014/main" id="{191B9C0A-F4C3-CA2D-D830-A2E15B82D34D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76852" y="1961625"/>
            <a:ext cx="1567193" cy="70012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1" name="Graphic 50" descr="Line arrow: Rotate right with solid fill">
            <a:extLst>
              <a:ext uri="{FF2B5EF4-FFF2-40B4-BE49-F238E27FC236}">
                <a16:creationId xmlns:a16="http://schemas.microsoft.com/office/drawing/2014/main" id="{3CB1C19E-74AF-D576-4D4D-FCF61ABFD0C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9231684">
            <a:off x="2038935" y="1924590"/>
            <a:ext cx="914400" cy="914400"/>
          </a:xfrm>
          <a:prstGeom prst="rect">
            <a:avLst/>
          </a:prstGeom>
        </p:spPr>
      </p:pic>
      <p:pic>
        <p:nvPicPr>
          <p:cNvPr id="52" name="Graphic 51" descr="Line arrow: Rotate right with solid fill">
            <a:extLst>
              <a:ext uri="{FF2B5EF4-FFF2-40B4-BE49-F238E27FC236}">
                <a16:creationId xmlns:a16="http://schemas.microsoft.com/office/drawing/2014/main" id="{E2E96B4F-0014-FE99-F2A2-FEC0DF3D7108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9231684">
            <a:off x="2338421" y="3801076"/>
            <a:ext cx="914400" cy="914400"/>
          </a:xfrm>
          <a:prstGeom prst="rect">
            <a:avLst/>
          </a:prstGeom>
        </p:spPr>
      </p:pic>
      <p:pic>
        <p:nvPicPr>
          <p:cNvPr id="53" name="Graphic 52" descr="Line arrow: Rotate right with solid fill">
            <a:extLst>
              <a:ext uri="{FF2B5EF4-FFF2-40B4-BE49-F238E27FC236}">
                <a16:creationId xmlns:a16="http://schemas.microsoft.com/office/drawing/2014/main" id="{269C11B7-82FD-BBCD-C2E9-5145B4E2E1AC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96DAC541-7B7A-43D3-8B79-37D633B846F1}">
                <asvg:svgBlip xmlns:asvg="http://schemas.microsoft.com/office/drawing/2016/SVG/main" r:embed="rId10"/>
              </a:ext>
            </a:extLst>
          </a:blip>
          <a:stretch>
            <a:fillRect/>
          </a:stretch>
        </p:blipFill>
        <p:spPr>
          <a:xfrm rot="8792586">
            <a:off x="1904428" y="5424024"/>
            <a:ext cx="914400" cy="914400"/>
          </a:xfrm>
          <a:prstGeom prst="rect">
            <a:avLst/>
          </a:prstGeom>
        </p:spPr>
      </p:pic>
      <p:pic>
        <p:nvPicPr>
          <p:cNvPr id="54" name="Picture 53">
            <a:extLst>
              <a:ext uri="{FF2B5EF4-FFF2-40B4-BE49-F238E27FC236}">
                <a16:creationId xmlns:a16="http://schemas.microsoft.com/office/drawing/2014/main" id="{ED60621E-E1D3-FB68-52FD-F5DEBC4A9767}"/>
              </a:ext>
            </a:extLst>
          </p:cNvPr>
          <p:cNvPicPr>
            <a:picLocks noChangeAspect="1"/>
          </p:cNvPicPr>
          <p:nvPr/>
        </p:nvPicPr>
        <p:blipFill>
          <a:blip r:embed="rId1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34814" y="1421065"/>
            <a:ext cx="1186623" cy="523792"/>
          </a:xfrm>
          <a:prstGeom prst="rect">
            <a:avLst/>
          </a:prstGeom>
        </p:spPr>
      </p:pic>
      <p:sp>
        <p:nvSpPr>
          <p:cNvPr id="3" name="TextBox 2">
            <a:extLst>
              <a:ext uri="{FF2B5EF4-FFF2-40B4-BE49-F238E27FC236}">
                <a16:creationId xmlns:a16="http://schemas.microsoft.com/office/drawing/2014/main" id="{442310BA-3E8E-1AF4-3933-84E9F92AFDDE}"/>
              </a:ext>
            </a:extLst>
          </p:cNvPr>
          <p:cNvSpPr txBox="1"/>
          <p:nvPr/>
        </p:nvSpPr>
        <p:spPr>
          <a:xfrm>
            <a:off x="1360253" y="3865018"/>
            <a:ext cx="1191215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000" b="1" dirty="0">
                <a:solidFill>
                  <a:srgbClr val="002060"/>
                </a:solidFill>
                <a:latin typeface="Sitka Small Semibold" pitchFamily="2" charset="0"/>
              </a:rPr>
              <a:t>Your DSL</a:t>
            </a:r>
            <a:endParaRPr lang="nl-NL" sz="2000" b="1" dirty="0">
              <a:solidFill>
                <a:srgbClr val="002060"/>
              </a:solidFill>
              <a:latin typeface="Sitka Small Semibold" pitchFamily="2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0120601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5" fill="hold">
                      <p:stCondLst>
                        <p:cond delay="indefinite"/>
                      </p:stCondLst>
                      <p:childTnLst>
                        <p:par>
                          <p:cTn id="56" fill="hold">
                            <p:stCondLst>
                              <p:cond delay="0"/>
                            </p:stCondLst>
                            <p:childTnLst>
                              <p:par>
                                <p:cTn id="5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9" fill="hold">
                      <p:stCondLst>
                        <p:cond delay="indefinite"/>
                      </p:stCondLst>
                      <p:childTnLst>
                        <p:par>
                          <p:cTn id="60" fill="hold">
                            <p:stCondLst>
                              <p:cond delay="0"/>
                            </p:stCondLst>
                            <p:childTnLst>
                              <p:par>
                                <p:cTn id="6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9" fill="hold">
                      <p:stCondLst>
                        <p:cond delay="indefinite"/>
                      </p:stCondLst>
                      <p:childTnLst>
                        <p:par>
                          <p:cTn id="70" fill="hold">
                            <p:stCondLst>
                              <p:cond delay="0"/>
                            </p:stCondLst>
                            <p:childTnLst>
                              <p:par>
                                <p:cTn id="7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animBg="1"/>
      <p:bldP spid="20" grpId="0" animBg="1"/>
      <p:bldP spid="24" grpId="0"/>
      <p:bldP spid="25" grpId="0"/>
      <p:bldP spid="26" grpId="0"/>
      <p:bldP spid="3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Freeform: Shape 406">
            <a:extLst>
              <a:ext uri="{FF2B5EF4-FFF2-40B4-BE49-F238E27FC236}">
                <a16:creationId xmlns:a16="http://schemas.microsoft.com/office/drawing/2014/main" id="{7A089006-ED70-26DA-802C-6B1A68E03BE6}"/>
              </a:ext>
            </a:extLst>
          </p:cNvPr>
          <p:cNvSpPr/>
          <p:nvPr/>
        </p:nvSpPr>
        <p:spPr>
          <a:xfrm flipH="1">
            <a:off x="2947535" y="4586407"/>
            <a:ext cx="901991" cy="579347"/>
          </a:xfrm>
          <a:custGeom>
            <a:avLst/>
            <a:gdLst>
              <a:gd name="connsiteX0" fmla="*/ 0 w 676258"/>
              <a:gd name="connsiteY0" fmla="*/ 515544 h 515544"/>
              <a:gd name="connsiteX1" fmla="*/ 676259 w 676258"/>
              <a:gd name="connsiteY1" fmla="*/ 0 h 51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6258" h="515544">
                <a:moveTo>
                  <a:pt x="0" y="515544"/>
                </a:moveTo>
                <a:lnTo>
                  <a:pt x="676259" y="0"/>
                </a:lnTo>
              </a:path>
            </a:pathLst>
          </a:custGeom>
          <a:noFill/>
          <a:ln w="74961" cap="flat">
            <a:solidFill>
              <a:srgbClr val="E6752A"/>
            </a:solidFill>
            <a:prstDash val="solid"/>
            <a:miter/>
          </a:ln>
        </p:spPr>
        <p:txBody>
          <a:bodyPr rtlCol="0" anchor="ctr"/>
          <a:lstStyle/>
          <a:p>
            <a:endParaRPr lang="en-US" sz="2400">
              <a:latin typeface="Gill Sans MT" panose="020B0502020104020203" pitchFamily="34" charset="77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5DB9BBA-8AED-00FC-14BC-17FF7F00EB8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</a:t>
            </a:r>
            <a:endParaRPr lang="nl-NL" dirty="0"/>
          </a:p>
        </p:txBody>
      </p:sp>
      <p:sp>
        <p:nvSpPr>
          <p:cNvPr id="6" name="Freeform: Shape 405">
            <a:extLst>
              <a:ext uri="{FF2B5EF4-FFF2-40B4-BE49-F238E27FC236}">
                <a16:creationId xmlns:a16="http://schemas.microsoft.com/office/drawing/2014/main" id="{BB564186-0A8D-86FC-516D-2FBE5CED7725}"/>
              </a:ext>
            </a:extLst>
          </p:cNvPr>
          <p:cNvSpPr/>
          <p:nvPr/>
        </p:nvSpPr>
        <p:spPr>
          <a:xfrm>
            <a:off x="3259233" y="3139099"/>
            <a:ext cx="1553472" cy="488203"/>
          </a:xfrm>
          <a:custGeom>
            <a:avLst/>
            <a:gdLst>
              <a:gd name="connsiteX0" fmla="*/ 885187 w 885186"/>
              <a:gd name="connsiteY0" fmla="*/ 0 h 463314"/>
              <a:gd name="connsiteX1" fmla="*/ 0 w 885186"/>
              <a:gd name="connsiteY1" fmla="*/ 463314 h 46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5186" h="463314">
                <a:moveTo>
                  <a:pt x="885187" y="0"/>
                </a:moveTo>
                <a:lnTo>
                  <a:pt x="0" y="463314"/>
                </a:lnTo>
              </a:path>
            </a:pathLst>
          </a:custGeom>
          <a:noFill/>
          <a:ln w="74961" cap="flat">
            <a:solidFill>
              <a:srgbClr val="E6752A"/>
            </a:solidFill>
            <a:prstDash val="solid"/>
            <a:miter/>
          </a:ln>
        </p:spPr>
        <p:txBody>
          <a:bodyPr rtlCol="0" anchor="ctr"/>
          <a:lstStyle/>
          <a:p>
            <a:endParaRPr lang="en-US" sz="2400">
              <a:latin typeface="Gill Sans MT" panose="020B0502020104020203" pitchFamily="34" charset="77"/>
            </a:endParaRP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464A317B-7E60-88F4-9097-8E0FF1DF404D}"/>
              </a:ext>
            </a:extLst>
          </p:cNvPr>
          <p:cNvGrpSpPr/>
          <p:nvPr/>
        </p:nvGrpSpPr>
        <p:grpSpPr>
          <a:xfrm>
            <a:off x="1891236" y="3257741"/>
            <a:ext cx="1553472" cy="1522976"/>
            <a:chOff x="4733223" y="2737307"/>
            <a:chExt cx="1553472" cy="1522976"/>
          </a:xfrm>
        </p:grpSpPr>
        <p:sp>
          <p:nvSpPr>
            <p:cNvPr id="8" name="Freeform: Shape 7">
              <a:extLst>
                <a:ext uri="{FF2B5EF4-FFF2-40B4-BE49-F238E27FC236}">
                  <a16:creationId xmlns:a16="http://schemas.microsoft.com/office/drawing/2014/main" id="{13A2607C-AA2D-5410-965C-901046D537F2}"/>
                </a:ext>
              </a:extLst>
            </p:cNvPr>
            <p:cNvSpPr/>
            <p:nvPr/>
          </p:nvSpPr>
          <p:spPr>
            <a:xfrm>
              <a:off x="4733223" y="2737307"/>
              <a:ext cx="1553472" cy="1522976"/>
            </a:xfrm>
            <a:custGeom>
              <a:avLst/>
              <a:gdLst>
                <a:gd name="connsiteX0" fmla="*/ 0 w 1919865"/>
                <a:gd name="connsiteY0" fmla="*/ 959933 h 1919865"/>
                <a:gd name="connsiteX1" fmla="*/ 959933 w 1919865"/>
                <a:gd name="connsiteY1" fmla="*/ 0 h 1919865"/>
                <a:gd name="connsiteX2" fmla="*/ 1919866 w 1919865"/>
                <a:gd name="connsiteY2" fmla="*/ 959933 h 1919865"/>
                <a:gd name="connsiteX3" fmla="*/ 959933 w 1919865"/>
                <a:gd name="connsiteY3" fmla="*/ 1919866 h 1919865"/>
                <a:gd name="connsiteX4" fmla="*/ 0 w 1919865"/>
                <a:gd name="connsiteY4" fmla="*/ 959933 h 191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865" h="1919865">
                  <a:moveTo>
                    <a:pt x="0" y="959933"/>
                  </a:moveTo>
                  <a:cubicBezTo>
                    <a:pt x="0" y="429777"/>
                    <a:pt x="429777" y="0"/>
                    <a:pt x="959933" y="0"/>
                  </a:cubicBezTo>
                  <a:cubicBezTo>
                    <a:pt x="1490089" y="0"/>
                    <a:pt x="1919866" y="429777"/>
                    <a:pt x="1919866" y="959933"/>
                  </a:cubicBezTo>
                  <a:cubicBezTo>
                    <a:pt x="1919866" y="1490089"/>
                    <a:pt x="1490089" y="1919866"/>
                    <a:pt x="959933" y="1919866"/>
                  </a:cubicBezTo>
                  <a:cubicBezTo>
                    <a:pt x="429777" y="1919866"/>
                    <a:pt x="0" y="1490089"/>
                    <a:pt x="0" y="959933"/>
                  </a:cubicBezTo>
                  <a:close/>
                </a:path>
              </a:pathLst>
            </a:custGeom>
            <a:solidFill>
              <a:srgbClr val="BFBFBF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9" name="Freeform: Shape 8">
              <a:extLst>
                <a:ext uri="{FF2B5EF4-FFF2-40B4-BE49-F238E27FC236}">
                  <a16:creationId xmlns:a16="http://schemas.microsoft.com/office/drawing/2014/main" id="{EB8D0E8C-60E2-C571-43A6-0EB73FA3ADAA}"/>
                </a:ext>
              </a:extLst>
            </p:cNvPr>
            <p:cNvSpPr/>
            <p:nvPr/>
          </p:nvSpPr>
          <p:spPr>
            <a:xfrm>
              <a:off x="5314963" y="3925739"/>
              <a:ext cx="376993" cy="203913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10" name="Freeform: Shape 9">
              <a:extLst>
                <a:ext uri="{FF2B5EF4-FFF2-40B4-BE49-F238E27FC236}">
                  <a16:creationId xmlns:a16="http://schemas.microsoft.com/office/drawing/2014/main" id="{CDEDF456-5B43-3FEE-36A3-674D551C35F4}"/>
                </a:ext>
              </a:extLst>
            </p:cNvPr>
            <p:cNvSpPr/>
            <p:nvPr/>
          </p:nvSpPr>
          <p:spPr>
            <a:xfrm>
              <a:off x="5665958" y="3619870"/>
              <a:ext cx="376993" cy="203913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06CD205A-BBDB-8350-8D16-EAEA044227FB}"/>
                </a:ext>
              </a:extLst>
            </p:cNvPr>
            <p:cNvSpPr/>
            <p:nvPr/>
          </p:nvSpPr>
          <p:spPr>
            <a:xfrm>
              <a:off x="4996468" y="3658103"/>
              <a:ext cx="376993" cy="203913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12" name="Freeform: Shape 11">
              <a:extLst>
                <a:ext uri="{FF2B5EF4-FFF2-40B4-BE49-F238E27FC236}">
                  <a16:creationId xmlns:a16="http://schemas.microsoft.com/office/drawing/2014/main" id="{171F233A-3E22-8FF0-C573-017530F500B7}"/>
                </a:ext>
              </a:extLst>
            </p:cNvPr>
            <p:cNvSpPr/>
            <p:nvPr/>
          </p:nvSpPr>
          <p:spPr>
            <a:xfrm>
              <a:off x="4983468" y="3218415"/>
              <a:ext cx="376993" cy="203913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13" name="Freeform: Shape 12">
              <a:extLst>
                <a:ext uri="{FF2B5EF4-FFF2-40B4-BE49-F238E27FC236}">
                  <a16:creationId xmlns:a16="http://schemas.microsoft.com/office/drawing/2014/main" id="{95B2CAC3-F09B-F689-5D66-F8002F608A3E}"/>
                </a:ext>
              </a:extLst>
            </p:cNvPr>
            <p:cNvSpPr/>
            <p:nvPr/>
          </p:nvSpPr>
          <p:spPr>
            <a:xfrm>
              <a:off x="5373463" y="2893428"/>
              <a:ext cx="376993" cy="203913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14" name="Freeform: Shape 13">
              <a:extLst>
                <a:ext uri="{FF2B5EF4-FFF2-40B4-BE49-F238E27FC236}">
                  <a16:creationId xmlns:a16="http://schemas.microsoft.com/office/drawing/2014/main" id="{1E7175E2-F565-5F14-3020-4BFAA235DA9A}"/>
                </a:ext>
              </a:extLst>
            </p:cNvPr>
            <p:cNvSpPr/>
            <p:nvPr/>
          </p:nvSpPr>
          <p:spPr>
            <a:xfrm>
              <a:off x="5548959" y="3250276"/>
              <a:ext cx="376993" cy="210285"/>
            </a:xfrm>
            <a:custGeom>
              <a:avLst/>
              <a:gdLst>
                <a:gd name="connsiteX0" fmla="*/ 0 w 465908"/>
                <a:gd name="connsiteY0" fmla="*/ 44181 h 265086"/>
                <a:gd name="connsiteX1" fmla="*/ 44181 w 465908"/>
                <a:gd name="connsiteY1" fmla="*/ 0 h 265086"/>
                <a:gd name="connsiteX2" fmla="*/ 421728 w 465908"/>
                <a:gd name="connsiteY2" fmla="*/ 0 h 265086"/>
                <a:gd name="connsiteX3" fmla="*/ 465909 w 465908"/>
                <a:gd name="connsiteY3" fmla="*/ 44181 h 265086"/>
                <a:gd name="connsiteX4" fmla="*/ 465909 w 465908"/>
                <a:gd name="connsiteY4" fmla="*/ 220905 h 265086"/>
                <a:gd name="connsiteX5" fmla="*/ 421728 w 465908"/>
                <a:gd name="connsiteY5" fmla="*/ 265086 h 265086"/>
                <a:gd name="connsiteX6" fmla="*/ 44181 w 465908"/>
                <a:gd name="connsiteY6" fmla="*/ 265086 h 265086"/>
                <a:gd name="connsiteX7" fmla="*/ 0 w 465908"/>
                <a:gd name="connsiteY7" fmla="*/ 220905 h 26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65086">
                  <a:moveTo>
                    <a:pt x="0" y="44181"/>
                  </a:moveTo>
                  <a:cubicBezTo>
                    <a:pt x="0" y="19785"/>
                    <a:pt x="19785" y="0"/>
                    <a:pt x="44181" y="0"/>
                  </a:cubicBezTo>
                  <a:lnTo>
                    <a:pt x="421728" y="0"/>
                  </a:lnTo>
                  <a:cubicBezTo>
                    <a:pt x="446132" y="0"/>
                    <a:pt x="465909" y="19785"/>
                    <a:pt x="465909" y="44181"/>
                  </a:cubicBezTo>
                  <a:lnTo>
                    <a:pt x="465909" y="220905"/>
                  </a:lnTo>
                  <a:cubicBezTo>
                    <a:pt x="465909" y="245309"/>
                    <a:pt x="446132" y="265086"/>
                    <a:pt x="421728" y="265086"/>
                  </a:cubicBezTo>
                  <a:lnTo>
                    <a:pt x="44181" y="265086"/>
                  </a:lnTo>
                  <a:cubicBezTo>
                    <a:pt x="19785" y="265086"/>
                    <a:pt x="0" y="245309"/>
                    <a:pt x="0" y="220905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</p:grpSp>
      <p:grpSp>
        <p:nvGrpSpPr>
          <p:cNvPr id="15" name="Group 14">
            <a:extLst>
              <a:ext uri="{FF2B5EF4-FFF2-40B4-BE49-F238E27FC236}">
                <a16:creationId xmlns:a16="http://schemas.microsoft.com/office/drawing/2014/main" id="{4A3256C5-6C23-9017-6316-4CFFF20855C6}"/>
              </a:ext>
            </a:extLst>
          </p:cNvPr>
          <p:cNvGrpSpPr/>
          <p:nvPr/>
        </p:nvGrpSpPr>
        <p:grpSpPr>
          <a:xfrm>
            <a:off x="1185998" y="2311457"/>
            <a:ext cx="1956467" cy="1726888"/>
            <a:chOff x="3020989" y="908721"/>
            <a:chExt cx="1467350" cy="1295166"/>
          </a:xfrm>
        </p:grpSpPr>
        <p:sp>
          <p:nvSpPr>
            <p:cNvPr id="16" name="Freeform: Shape 15">
              <a:extLst>
                <a:ext uri="{FF2B5EF4-FFF2-40B4-BE49-F238E27FC236}">
                  <a16:creationId xmlns:a16="http://schemas.microsoft.com/office/drawing/2014/main" id="{2EBF16D0-1F93-307A-4E32-EAC9716ACD67}"/>
                </a:ext>
              </a:extLst>
            </p:cNvPr>
            <p:cNvSpPr/>
            <p:nvPr/>
          </p:nvSpPr>
          <p:spPr>
            <a:xfrm>
              <a:off x="3020989" y="908721"/>
              <a:ext cx="896984" cy="583063"/>
            </a:xfrm>
            <a:custGeom>
              <a:avLst/>
              <a:gdLst>
                <a:gd name="connsiteX0" fmla="*/ 0 w 1478055"/>
                <a:gd name="connsiteY0" fmla="*/ 163339 h 980012"/>
                <a:gd name="connsiteX1" fmla="*/ 163341 w 1478055"/>
                <a:gd name="connsiteY1" fmla="*/ 0 h 980012"/>
                <a:gd name="connsiteX2" fmla="*/ 1314714 w 1478055"/>
                <a:gd name="connsiteY2" fmla="*/ 0 h 980012"/>
                <a:gd name="connsiteX3" fmla="*/ 1478056 w 1478055"/>
                <a:gd name="connsiteY3" fmla="*/ 163339 h 980012"/>
                <a:gd name="connsiteX4" fmla="*/ 1478056 w 1478055"/>
                <a:gd name="connsiteY4" fmla="*/ 816671 h 980012"/>
                <a:gd name="connsiteX5" fmla="*/ 1314714 w 1478055"/>
                <a:gd name="connsiteY5" fmla="*/ 980012 h 980012"/>
                <a:gd name="connsiteX6" fmla="*/ 163341 w 1478055"/>
                <a:gd name="connsiteY6" fmla="*/ 980012 h 980012"/>
                <a:gd name="connsiteX7" fmla="*/ 0 w 1478055"/>
                <a:gd name="connsiteY7" fmla="*/ 816671 h 98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78055" h="980012">
                  <a:moveTo>
                    <a:pt x="0" y="163339"/>
                  </a:moveTo>
                  <a:cubicBezTo>
                    <a:pt x="0" y="73129"/>
                    <a:pt x="73132" y="0"/>
                    <a:pt x="163341" y="0"/>
                  </a:cubicBezTo>
                  <a:lnTo>
                    <a:pt x="1314714" y="0"/>
                  </a:lnTo>
                  <a:cubicBezTo>
                    <a:pt x="1404924" y="0"/>
                    <a:pt x="1478056" y="73129"/>
                    <a:pt x="1478056" y="163339"/>
                  </a:cubicBezTo>
                  <a:lnTo>
                    <a:pt x="1478056" y="816671"/>
                  </a:lnTo>
                  <a:cubicBezTo>
                    <a:pt x="1478056" y="906881"/>
                    <a:pt x="1404924" y="980012"/>
                    <a:pt x="1314714" y="980012"/>
                  </a:cubicBezTo>
                  <a:lnTo>
                    <a:pt x="163341" y="980012"/>
                  </a:lnTo>
                  <a:cubicBezTo>
                    <a:pt x="73132" y="980012"/>
                    <a:pt x="0" y="906881"/>
                    <a:pt x="0" y="816671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D0D0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17" name="Freeform: Shape 16">
              <a:extLst>
                <a:ext uri="{FF2B5EF4-FFF2-40B4-BE49-F238E27FC236}">
                  <a16:creationId xmlns:a16="http://schemas.microsoft.com/office/drawing/2014/main" id="{95513029-04A4-4906-DF3F-B3A1B817158C}"/>
                </a:ext>
              </a:extLst>
            </p:cNvPr>
            <p:cNvSpPr/>
            <p:nvPr/>
          </p:nvSpPr>
          <p:spPr>
            <a:xfrm>
              <a:off x="3786351" y="2027056"/>
              <a:ext cx="282745" cy="152935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13588AF8-6D13-2132-3587-F9DEFF3EC33A}"/>
                </a:ext>
              </a:extLst>
            </p:cNvPr>
            <p:cNvSpPr/>
            <p:nvPr/>
          </p:nvSpPr>
          <p:spPr>
            <a:xfrm>
              <a:off x="3917973" y="1200253"/>
              <a:ext cx="96108" cy="787388"/>
            </a:xfrm>
            <a:custGeom>
              <a:avLst/>
              <a:gdLst>
                <a:gd name="connsiteX0" fmla="*/ 0 w 158368"/>
                <a:gd name="connsiteY0" fmla="*/ 0 h 1323443"/>
                <a:gd name="connsiteX1" fmla="*/ 158369 w 158368"/>
                <a:gd name="connsiteY1" fmla="*/ 1323444 h 132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8368" h="1323443">
                  <a:moveTo>
                    <a:pt x="0" y="0"/>
                  </a:moveTo>
                  <a:lnTo>
                    <a:pt x="158369" y="1323444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19" name="Freeform: Shape 18">
              <a:extLst>
                <a:ext uri="{FF2B5EF4-FFF2-40B4-BE49-F238E27FC236}">
                  <a16:creationId xmlns:a16="http://schemas.microsoft.com/office/drawing/2014/main" id="{D0A52455-CCBF-1577-0B21-9827E2617674}"/>
                </a:ext>
              </a:extLst>
            </p:cNvPr>
            <p:cNvSpPr/>
            <p:nvPr/>
          </p:nvSpPr>
          <p:spPr>
            <a:xfrm>
              <a:off x="3396357" y="1491784"/>
              <a:ext cx="346011" cy="485874"/>
            </a:xfrm>
            <a:custGeom>
              <a:avLst/>
              <a:gdLst>
                <a:gd name="connsiteX0" fmla="*/ 0 w 570159"/>
                <a:gd name="connsiteY0" fmla="*/ 0 h 816657"/>
                <a:gd name="connsiteX1" fmla="*/ 570160 w 570159"/>
                <a:gd name="connsiteY1" fmla="*/ 816658 h 816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0159" h="816657">
                  <a:moveTo>
                    <a:pt x="0" y="0"/>
                  </a:moveTo>
                  <a:lnTo>
                    <a:pt x="570160" y="816658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20" name="Freeform: Shape 19">
              <a:extLst>
                <a:ext uri="{FF2B5EF4-FFF2-40B4-BE49-F238E27FC236}">
                  <a16:creationId xmlns:a16="http://schemas.microsoft.com/office/drawing/2014/main" id="{9F2287A4-A064-E8C5-5C3E-B08AAAD7FCF5}"/>
                </a:ext>
              </a:extLst>
            </p:cNvPr>
            <p:cNvSpPr/>
            <p:nvPr/>
          </p:nvSpPr>
          <p:spPr>
            <a:xfrm>
              <a:off x="3045364" y="1458329"/>
              <a:ext cx="705727" cy="674429"/>
            </a:xfrm>
            <a:custGeom>
              <a:avLst/>
              <a:gdLst>
                <a:gd name="connsiteX0" fmla="*/ 0 w 1162900"/>
                <a:gd name="connsiteY0" fmla="*/ 0 h 1133580"/>
                <a:gd name="connsiteX1" fmla="*/ 1162900 w 1162900"/>
                <a:gd name="connsiteY1" fmla="*/ 1133580 h 1133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900" h="1133580">
                  <a:moveTo>
                    <a:pt x="0" y="0"/>
                  </a:moveTo>
                  <a:lnTo>
                    <a:pt x="1162900" y="1133580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21" name="Freeform: Shape 20">
              <a:extLst>
                <a:ext uri="{FF2B5EF4-FFF2-40B4-BE49-F238E27FC236}">
                  <a16:creationId xmlns:a16="http://schemas.microsoft.com/office/drawing/2014/main" id="{0AB348CA-EAA2-071E-398B-4F95E0EA7395}"/>
                </a:ext>
              </a:extLst>
            </p:cNvPr>
            <p:cNvSpPr/>
            <p:nvPr/>
          </p:nvSpPr>
          <p:spPr>
            <a:xfrm>
              <a:off x="3888724" y="1467888"/>
              <a:ext cx="116325" cy="666552"/>
            </a:xfrm>
            <a:custGeom>
              <a:avLst/>
              <a:gdLst>
                <a:gd name="connsiteX0" fmla="*/ 0 w 191681"/>
                <a:gd name="connsiteY0" fmla="*/ 0 h 1120341"/>
                <a:gd name="connsiteX1" fmla="*/ 191681 w 191681"/>
                <a:gd name="connsiteY1" fmla="*/ 1120342 h 1120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1681" h="1120341">
                  <a:moveTo>
                    <a:pt x="0" y="0"/>
                  </a:moveTo>
                  <a:lnTo>
                    <a:pt x="191681" y="1120342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22" name="Freeform: Shape 21">
              <a:extLst>
                <a:ext uri="{FF2B5EF4-FFF2-40B4-BE49-F238E27FC236}">
                  <a16:creationId xmlns:a16="http://schemas.microsoft.com/office/drawing/2014/main" id="{E57457A1-D2E8-2666-17C8-DED41F05F79E}"/>
                </a:ext>
              </a:extLst>
            </p:cNvPr>
            <p:cNvSpPr/>
            <p:nvPr/>
          </p:nvSpPr>
          <p:spPr>
            <a:xfrm>
              <a:off x="4205594" y="2050952"/>
              <a:ext cx="282745" cy="152935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grpSp>
          <p:nvGrpSpPr>
            <p:cNvPr id="23" name="Graphic 4">
              <a:extLst>
                <a:ext uri="{FF2B5EF4-FFF2-40B4-BE49-F238E27FC236}">
                  <a16:creationId xmlns:a16="http://schemas.microsoft.com/office/drawing/2014/main" id="{F68511D2-53D7-7BF2-00DE-F1EF99DD8AFA}"/>
                </a:ext>
              </a:extLst>
            </p:cNvPr>
            <p:cNvGrpSpPr/>
            <p:nvPr/>
          </p:nvGrpSpPr>
          <p:grpSpPr>
            <a:xfrm>
              <a:off x="3101274" y="949344"/>
              <a:ext cx="740719" cy="501817"/>
              <a:chOff x="3430573" y="986353"/>
              <a:chExt cx="1220560" cy="843455"/>
            </a:xfrm>
          </p:grpSpPr>
          <p:sp>
            <p:nvSpPr>
              <p:cNvPr id="24" name="Freeform: Shape 23">
                <a:extLst>
                  <a:ext uri="{FF2B5EF4-FFF2-40B4-BE49-F238E27FC236}">
                    <a16:creationId xmlns:a16="http://schemas.microsoft.com/office/drawing/2014/main" id="{2C2AAA38-B236-D9EC-596F-42BB036D458B}"/>
                  </a:ext>
                </a:extLst>
              </p:cNvPr>
              <p:cNvSpPr/>
              <p:nvPr/>
            </p:nvSpPr>
            <p:spPr>
              <a:xfrm>
                <a:off x="3430573" y="986353"/>
                <a:ext cx="255181" cy="174499"/>
              </a:xfrm>
              <a:custGeom>
                <a:avLst/>
                <a:gdLst>
                  <a:gd name="connsiteX0" fmla="*/ -186 w 255181"/>
                  <a:gd name="connsiteY0" fmla="*/ -27 h 174499"/>
                  <a:gd name="connsiteX1" fmla="*/ 254995 w 255181"/>
                  <a:gd name="connsiteY1" fmla="*/ -27 h 174499"/>
                  <a:gd name="connsiteX2" fmla="*/ 254995 w 255181"/>
                  <a:gd name="connsiteY2" fmla="*/ 174473 h 174499"/>
                  <a:gd name="connsiteX3" fmla="*/ -186 w 255181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9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25" name="Freeform: Shape 24">
                <a:extLst>
                  <a:ext uri="{FF2B5EF4-FFF2-40B4-BE49-F238E27FC236}">
                    <a16:creationId xmlns:a16="http://schemas.microsoft.com/office/drawing/2014/main" id="{87E8EB5E-AF4E-CD82-6239-B296686698E8}"/>
                  </a:ext>
                </a:extLst>
              </p:cNvPr>
              <p:cNvSpPr/>
              <p:nvPr/>
            </p:nvSpPr>
            <p:spPr>
              <a:xfrm>
                <a:off x="3688574" y="1214328"/>
                <a:ext cx="255181" cy="174499"/>
              </a:xfrm>
              <a:custGeom>
                <a:avLst/>
                <a:gdLst>
                  <a:gd name="connsiteX0" fmla="*/ -186 w 255181"/>
                  <a:gd name="connsiteY0" fmla="*/ -27 h 174499"/>
                  <a:gd name="connsiteX1" fmla="*/ 254995 w 255181"/>
                  <a:gd name="connsiteY1" fmla="*/ -27 h 174499"/>
                  <a:gd name="connsiteX2" fmla="*/ 254995 w 255181"/>
                  <a:gd name="connsiteY2" fmla="*/ 174473 h 174499"/>
                  <a:gd name="connsiteX3" fmla="*/ -186 w 255181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9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26" name="Freeform: Shape 25">
                <a:extLst>
                  <a:ext uri="{FF2B5EF4-FFF2-40B4-BE49-F238E27FC236}">
                    <a16:creationId xmlns:a16="http://schemas.microsoft.com/office/drawing/2014/main" id="{2D0F85A8-48F8-240B-3CB8-1DF05F753625}"/>
                  </a:ext>
                </a:extLst>
              </p:cNvPr>
              <p:cNvSpPr/>
              <p:nvPr/>
            </p:nvSpPr>
            <p:spPr>
              <a:xfrm>
                <a:off x="3688574" y="1431984"/>
                <a:ext cx="255181" cy="174501"/>
              </a:xfrm>
              <a:custGeom>
                <a:avLst/>
                <a:gdLst>
                  <a:gd name="connsiteX0" fmla="*/ -186 w 255181"/>
                  <a:gd name="connsiteY0" fmla="*/ -27 h 174501"/>
                  <a:gd name="connsiteX1" fmla="*/ 254995 w 255181"/>
                  <a:gd name="connsiteY1" fmla="*/ -27 h 174501"/>
                  <a:gd name="connsiteX2" fmla="*/ 254995 w 255181"/>
                  <a:gd name="connsiteY2" fmla="*/ 174474 h 174501"/>
                  <a:gd name="connsiteX3" fmla="*/ -186 w 255181"/>
                  <a:gd name="connsiteY3" fmla="*/ 174474 h 174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501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4"/>
                    </a:lnTo>
                    <a:lnTo>
                      <a:pt x="-186" y="174474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27" name="Freeform: Shape 26">
                <a:extLst>
                  <a:ext uri="{FF2B5EF4-FFF2-40B4-BE49-F238E27FC236}">
                    <a16:creationId xmlns:a16="http://schemas.microsoft.com/office/drawing/2014/main" id="{23B2DE5B-CCF6-7469-2D83-1B53BCD308B8}"/>
                  </a:ext>
                </a:extLst>
              </p:cNvPr>
              <p:cNvSpPr/>
              <p:nvPr/>
            </p:nvSpPr>
            <p:spPr>
              <a:xfrm>
                <a:off x="3547725" y="1301579"/>
                <a:ext cx="150576" cy="8032"/>
              </a:xfrm>
              <a:custGeom>
                <a:avLst/>
                <a:gdLst>
                  <a:gd name="connsiteX0" fmla="*/ 150391 w 150576"/>
                  <a:gd name="connsiteY0" fmla="*/ -27 h 8032"/>
                  <a:gd name="connsiteX1" fmla="*/ -186 w 150576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0576" h="8032">
                    <a:moveTo>
                      <a:pt x="150391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28" name="Freeform: Shape 27">
                <a:extLst>
                  <a:ext uri="{FF2B5EF4-FFF2-40B4-BE49-F238E27FC236}">
                    <a16:creationId xmlns:a16="http://schemas.microsoft.com/office/drawing/2014/main" id="{F7BF3C26-E69A-1B4D-F3D0-7E295D932C74}"/>
                  </a:ext>
                </a:extLst>
              </p:cNvPr>
              <p:cNvSpPr/>
              <p:nvPr/>
            </p:nvSpPr>
            <p:spPr>
              <a:xfrm>
                <a:off x="3946567" y="1655309"/>
                <a:ext cx="255181" cy="174498"/>
              </a:xfrm>
              <a:custGeom>
                <a:avLst/>
                <a:gdLst>
                  <a:gd name="connsiteX0" fmla="*/ -186 w 255181"/>
                  <a:gd name="connsiteY0" fmla="*/ -27 h 174498"/>
                  <a:gd name="connsiteX1" fmla="*/ 254995 w 255181"/>
                  <a:gd name="connsiteY1" fmla="*/ -27 h 174498"/>
                  <a:gd name="connsiteX2" fmla="*/ 254995 w 255181"/>
                  <a:gd name="connsiteY2" fmla="*/ 174472 h 174498"/>
                  <a:gd name="connsiteX3" fmla="*/ -186 w 255181"/>
                  <a:gd name="connsiteY3" fmla="*/ 174472 h 174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8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2"/>
                    </a:lnTo>
                    <a:lnTo>
                      <a:pt x="-186" y="174472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29" name="Freeform: Shape 28">
                <a:extLst>
                  <a:ext uri="{FF2B5EF4-FFF2-40B4-BE49-F238E27FC236}">
                    <a16:creationId xmlns:a16="http://schemas.microsoft.com/office/drawing/2014/main" id="{9A875204-E693-BC14-53EE-A770D00E5284}"/>
                  </a:ext>
                </a:extLst>
              </p:cNvPr>
              <p:cNvSpPr/>
              <p:nvPr/>
            </p:nvSpPr>
            <p:spPr>
              <a:xfrm>
                <a:off x="3816161" y="1593625"/>
                <a:ext cx="140134" cy="148930"/>
              </a:xfrm>
              <a:custGeom>
                <a:avLst/>
                <a:gdLst>
                  <a:gd name="connsiteX0" fmla="*/ 139948 w 140134"/>
                  <a:gd name="connsiteY0" fmla="*/ 148903 h 148930"/>
                  <a:gd name="connsiteX1" fmla="*/ -186 w 140134"/>
                  <a:gd name="connsiteY1" fmla="*/ 148903 h 148930"/>
                  <a:gd name="connsiteX2" fmla="*/ -186 w 140134"/>
                  <a:gd name="connsiteY2" fmla="*/ -27 h 148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134" h="148930">
                    <a:moveTo>
                      <a:pt x="139948" y="148903"/>
                    </a:moveTo>
                    <a:lnTo>
                      <a:pt x="-186" y="148903"/>
                    </a:ln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30" name="Freeform: Shape 29">
                <a:extLst>
                  <a:ext uri="{FF2B5EF4-FFF2-40B4-BE49-F238E27FC236}">
                    <a16:creationId xmlns:a16="http://schemas.microsoft.com/office/drawing/2014/main" id="{70A57E44-ABA1-A5F6-A3DA-D45FB4968A1E}"/>
                  </a:ext>
                </a:extLst>
              </p:cNvPr>
              <p:cNvSpPr/>
              <p:nvPr/>
            </p:nvSpPr>
            <p:spPr>
              <a:xfrm>
                <a:off x="3558168" y="1152644"/>
                <a:ext cx="140134" cy="366588"/>
              </a:xfrm>
              <a:custGeom>
                <a:avLst/>
                <a:gdLst>
                  <a:gd name="connsiteX0" fmla="*/ 139948 w 140134"/>
                  <a:gd name="connsiteY0" fmla="*/ 366561 h 366588"/>
                  <a:gd name="connsiteX1" fmla="*/ -186 w 140134"/>
                  <a:gd name="connsiteY1" fmla="*/ 366561 h 366588"/>
                  <a:gd name="connsiteX2" fmla="*/ -186 w 140134"/>
                  <a:gd name="connsiteY2" fmla="*/ -27 h 366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134" h="366588">
                    <a:moveTo>
                      <a:pt x="139948" y="366561"/>
                    </a:moveTo>
                    <a:lnTo>
                      <a:pt x="-186" y="366561"/>
                    </a:ln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31" name="Freeform: Shape 30">
                <a:extLst>
                  <a:ext uri="{FF2B5EF4-FFF2-40B4-BE49-F238E27FC236}">
                    <a16:creationId xmlns:a16="http://schemas.microsoft.com/office/drawing/2014/main" id="{F45456B8-383C-D987-B5E8-638DA9A808F0}"/>
                  </a:ext>
                </a:extLst>
              </p:cNvPr>
              <p:cNvSpPr/>
              <p:nvPr/>
            </p:nvSpPr>
            <p:spPr>
              <a:xfrm>
                <a:off x="4137951" y="986353"/>
                <a:ext cx="255189" cy="174499"/>
              </a:xfrm>
              <a:custGeom>
                <a:avLst/>
                <a:gdLst>
                  <a:gd name="connsiteX0" fmla="*/ -186 w 255189"/>
                  <a:gd name="connsiteY0" fmla="*/ -27 h 174499"/>
                  <a:gd name="connsiteX1" fmla="*/ 255004 w 255189"/>
                  <a:gd name="connsiteY1" fmla="*/ -27 h 174499"/>
                  <a:gd name="connsiteX2" fmla="*/ 255004 w 255189"/>
                  <a:gd name="connsiteY2" fmla="*/ 174473 h 174499"/>
                  <a:gd name="connsiteX3" fmla="*/ -186 w 255189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9" h="174499">
                    <a:moveTo>
                      <a:pt x="-186" y="-27"/>
                    </a:moveTo>
                    <a:lnTo>
                      <a:pt x="255004" y="-27"/>
                    </a:lnTo>
                    <a:lnTo>
                      <a:pt x="255004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32" name="Freeform: Shape 31">
                <a:extLst>
                  <a:ext uri="{FF2B5EF4-FFF2-40B4-BE49-F238E27FC236}">
                    <a16:creationId xmlns:a16="http://schemas.microsoft.com/office/drawing/2014/main" id="{D2FD140A-08F4-6D21-031D-7716C6A1E318}"/>
                  </a:ext>
                </a:extLst>
              </p:cNvPr>
              <p:cNvSpPr/>
              <p:nvPr/>
            </p:nvSpPr>
            <p:spPr>
              <a:xfrm>
                <a:off x="4395953" y="1209677"/>
                <a:ext cx="255181" cy="174499"/>
              </a:xfrm>
              <a:custGeom>
                <a:avLst/>
                <a:gdLst>
                  <a:gd name="connsiteX0" fmla="*/ -186 w 255181"/>
                  <a:gd name="connsiteY0" fmla="*/ -27 h 174499"/>
                  <a:gd name="connsiteX1" fmla="*/ 254995 w 255181"/>
                  <a:gd name="connsiteY1" fmla="*/ -27 h 174499"/>
                  <a:gd name="connsiteX2" fmla="*/ 254995 w 255181"/>
                  <a:gd name="connsiteY2" fmla="*/ 174473 h 174499"/>
                  <a:gd name="connsiteX3" fmla="*/ -186 w 255181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9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 dirty="0">
                  <a:latin typeface="Gill Sans MT" panose="020B0502020104020203" pitchFamily="34" charset="77"/>
                </a:endParaRPr>
              </a:p>
            </p:txBody>
          </p:sp>
          <p:sp>
            <p:nvSpPr>
              <p:cNvPr id="33" name="Freeform: Shape 32">
                <a:extLst>
                  <a:ext uri="{FF2B5EF4-FFF2-40B4-BE49-F238E27FC236}">
                    <a16:creationId xmlns:a16="http://schemas.microsoft.com/office/drawing/2014/main" id="{C2248197-A935-92FB-3534-083F7DEF1EDE}"/>
                  </a:ext>
                </a:extLst>
              </p:cNvPr>
              <p:cNvSpPr/>
              <p:nvPr/>
            </p:nvSpPr>
            <p:spPr>
              <a:xfrm>
                <a:off x="4265546" y="1147993"/>
                <a:ext cx="140134" cy="148934"/>
              </a:xfrm>
              <a:custGeom>
                <a:avLst/>
                <a:gdLst>
                  <a:gd name="connsiteX0" fmla="*/ 139948 w 140134"/>
                  <a:gd name="connsiteY0" fmla="*/ 148907 h 148934"/>
                  <a:gd name="connsiteX1" fmla="*/ -186 w 140134"/>
                  <a:gd name="connsiteY1" fmla="*/ 148907 h 148934"/>
                  <a:gd name="connsiteX2" fmla="*/ -186 w 140134"/>
                  <a:gd name="connsiteY2" fmla="*/ -27 h 148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134" h="148934">
                    <a:moveTo>
                      <a:pt x="139948" y="148907"/>
                    </a:moveTo>
                    <a:lnTo>
                      <a:pt x="-186" y="148907"/>
                    </a:ln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B5CFD7F-3AA3-822C-1630-118E3FB44A91}"/>
                  </a:ext>
                </a:extLst>
              </p:cNvPr>
              <p:cNvSpPr/>
              <p:nvPr/>
            </p:nvSpPr>
            <p:spPr>
              <a:xfrm>
                <a:off x="4190262" y="1368657"/>
                <a:ext cx="333285" cy="373897"/>
              </a:xfrm>
              <a:custGeom>
                <a:avLst/>
                <a:gdLst>
                  <a:gd name="connsiteX0" fmla="*/ 333100 w 333285"/>
                  <a:gd name="connsiteY0" fmla="*/ -27 h 373897"/>
                  <a:gd name="connsiteX1" fmla="*/ 333100 w 333285"/>
                  <a:gd name="connsiteY1" fmla="*/ 373870 h 373897"/>
                  <a:gd name="connsiteX2" fmla="*/ -186 w 333285"/>
                  <a:gd name="connsiteY2" fmla="*/ 373870 h 373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3285" h="373897">
                    <a:moveTo>
                      <a:pt x="333100" y="-27"/>
                    </a:moveTo>
                    <a:lnTo>
                      <a:pt x="333100" y="373870"/>
                    </a:lnTo>
                    <a:lnTo>
                      <a:pt x="-186" y="373870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8D3232FE-1320-C783-B985-9547DCA71CD9}"/>
                  </a:ext>
                </a:extLst>
              </p:cNvPr>
              <p:cNvSpPr/>
              <p:nvPr/>
            </p:nvSpPr>
            <p:spPr>
              <a:xfrm>
                <a:off x="3932968" y="1345772"/>
                <a:ext cx="472712" cy="8032"/>
              </a:xfrm>
              <a:custGeom>
                <a:avLst/>
                <a:gdLst>
                  <a:gd name="connsiteX0" fmla="*/ 472527 w 472712"/>
                  <a:gd name="connsiteY0" fmla="*/ -27 h 8032"/>
                  <a:gd name="connsiteX1" fmla="*/ -186 w 472712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2712" h="8032">
                    <a:moveTo>
                      <a:pt x="472527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</p:grpSp>
      <p:pic>
        <p:nvPicPr>
          <p:cNvPr id="36" name="Picture 35">
            <a:extLst>
              <a:ext uri="{FF2B5EF4-FFF2-40B4-BE49-F238E27FC236}">
                <a16:creationId xmlns:a16="http://schemas.microsoft.com/office/drawing/2014/main" id="{0E1B9A3B-04A2-798A-571C-2E67FBB64F3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8307" y="5901481"/>
            <a:ext cx="1461428" cy="433557"/>
          </a:xfrm>
          <a:prstGeom prst="rect">
            <a:avLst/>
          </a:prstGeom>
        </p:spPr>
      </p:pic>
      <p:pic>
        <p:nvPicPr>
          <p:cNvPr id="37" name="Picture 4" descr="Eclipse Modeling Framework - Wikipedia">
            <a:extLst>
              <a:ext uri="{FF2B5EF4-FFF2-40B4-BE49-F238E27FC236}">
                <a16:creationId xmlns:a16="http://schemas.microsoft.com/office/drawing/2014/main" id="{800CD077-1324-F6FC-EF74-8C3EEDD6765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23562" y="5001430"/>
            <a:ext cx="1830919" cy="817937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39" name="Graphic 38">
            <a:extLst>
              <a:ext uri="{FF2B5EF4-FFF2-40B4-BE49-F238E27FC236}">
                <a16:creationId xmlns:a16="http://schemas.microsoft.com/office/drawing/2014/main" id="{8A8B5467-41BF-7C45-F8E2-467CD428F9E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4018155" y="2674334"/>
            <a:ext cx="1100600" cy="1100600"/>
          </a:xfrm>
          <a:prstGeom prst="rect">
            <a:avLst/>
          </a:prstGeom>
        </p:spPr>
      </p:pic>
      <p:pic>
        <p:nvPicPr>
          <p:cNvPr id="40" name="Picture 8">
            <a:extLst>
              <a:ext uri="{FF2B5EF4-FFF2-40B4-BE49-F238E27FC236}">
                <a16:creationId xmlns:a16="http://schemas.microsoft.com/office/drawing/2014/main" id="{5E12DC3C-D03F-A194-458C-DE3C97CF89DF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56115" y="1835749"/>
            <a:ext cx="1499430" cy="149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43" name="TextBox 42">
            <a:extLst>
              <a:ext uri="{FF2B5EF4-FFF2-40B4-BE49-F238E27FC236}">
                <a16:creationId xmlns:a16="http://schemas.microsoft.com/office/drawing/2014/main" id="{B9CD38D8-D541-9E2A-2158-35C18D9B59B8}"/>
              </a:ext>
            </a:extLst>
          </p:cNvPr>
          <p:cNvSpPr txBox="1"/>
          <p:nvPr/>
        </p:nvSpPr>
        <p:spPr>
          <a:xfrm>
            <a:off x="2306803" y="1241755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Demo 1</a:t>
            </a:r>
            <a:endParaRPr lang="nl-NL" sz="2400" b="1" dirty="0"/>
          </a:p>
        </p:txBody>
      </p:sp>
      <p:sp>
        <p:nvSpPr>
          <p:cNvPr id="44" name="TextBox 43">
            <a:extLst>
              <a:ext uri="{FF2B5EF4-FFF2-40B4-BE49-F238E27FC236}">
                <a16:creationId xmlns:a16="http://schemas.microsoft.com/office/drawing/2014/main" id="{91CDF1A6-22BF-215B-912A-52FFA2B5D26C}"/>
              </a:ext>
            </a:extLst>
          </p:cNvPr>
          <p:cNvSpPr txBox="1"/>
          <p:nvPr/>
        </p:nvSpPr>
        <p:spPr>
          <a:xfrm>
            <a:off x="8514437" y="1229937"/>
            <a:ext cx="11737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b="1" dirty="0"/>
              <a:t>Demo 2</a:t>
            </a:r>
            <a:endParaRPr lang="nl-NL" sz="2400" b="1" dirty="0"/>
          </a:p>
        </p:txBody>
      </p:sp>
      <p:cxnSp>
        <p:nvCxnSpPr>
          <p:cNvPr id="45" name="Straight Arrow Connector 44">
            <a:extLst>
              <a:ext uri="{FF2B5EF4-FFF2-40B4-BE49-F238E27FC236}">
                <a16:creationId xmlns:a16="http://schemas.microsoft.com/office/drawing/2014/main" id="{AA689D85-EB39-FCFA-94A9-CCD79BB3FE10}"/>
              </a:ext>
            </a:extLst>
          </p:cNvPr>
          <p:cNvCxnSpPr>
            <a:cxnSpLocks/>
          </p:cNvCxnSpPr>
          <p:nvPr/>
        </p:nvCxnSpPr>
        <p:spPr>
          <a:xfrm>
            <a:off x="10761850" y="2210299"/>
            <a:ext cx="0" cy="1121833"/>
          </a:xfrm>
          <a:prstGeom prst="straightConnector1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6" name="Freeform: Shape 406">
            <a:extLst>
              <a:ext uri="{FF2B5EF4-FFF2-40B4-BE49-F238E27FC236}">
                <a16:creationId xmlns:a16="http://schemas.microsoft.com/office/drawing/2014/main" id="{83299815-3A24-4C8F-A064-E05C1435B96B}"/>
              </a:ext>
            </a:extLst>
          </p:cNvPr>
          <p:cNvSpPr/>
          <p:nvPr/>
        </p:nvSpPr>
        <p:spPr>
          <a:xfrm flipH="1">
            <a:off x="9736291" y="4898469"/>
            <a:ext cx="901991" cy="579347"/>
          </a:xfrm>
          <a:custGeom>
            <a:avLst/>
            <a:gdLst>
              <a:gd name="connsiteX0" fmla="*/ 0 w 676258"/>
              <a:gd name="connsiteY0" fmla="*/ 515544 h 515544"/>
              <a:gd name="connsiteX1" fmla="*/ 676259 w 676258"/>
              <a:gd name="connsiteY1" fmla="*/ 0 h 51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6258" h="515544">
                <a:moveTo>
                  <a:pt x="0" y="515544"/>
                </a:moveTo>
                <a:lnTo>
                  <a:pt x="676259" y="0"/>
                </a:lnTo>
              </a:path>
            </a:pathLst>
          </a:custGeom>
          <a:noFill/>
          <a:ln w="74961" cap="flat">
            <a:solidFill>
              <a:srgbClr val="E6752A"/>
            </a:solidFill>
            <a:prstDash val="solid"/>
            <a:miter/>
          </a:ln>
        </p:spPr>
        <p:txBody>
          <a:bodyPr rtlCol="0" anchor="ctr"/>
          <a:lstStyle/>
          <a:p>
            <a:endParaRPr lang="en-US" sz="2400">
              <a:latin typeface="Gill Sans MT" panose="020B0502020104020203" pitchFamily="34" charset="77"/>
            </a:endParaRPr>
          </a:p>
        </p:txBody>
      </p:sp>
      <p:sp>
        <p:nvSpPr>
          <p:cNvPr id="47" name="Freeform: Shape 406">
            <a:extLst>
              <a:ext uri="{FF2B5EF4-FFF2-40B4-BE49-F238E27FC236}">
                <a16:creationId xmlns:a16="http://schemas.microsoft.com/office/drawing/2014/main" id="{A25A143E-DC91-E16D-598B-936639FBA7BA}"/>
              </a:ext>
            </a:extLst>
          </p:cNvPr>
          <p:cNvSpPr/>
          <p:nvPr/>
        </p:nvSpPr>
        <p:spPr>
          <a:xfrm rot="455968">
            <a:off x="7560132" y="4722791"/>
            <a:ext cx="842352" cy="506916"/>
          </a:xfrm>
          <a:custGeom>
            <a:avLst/>
            <a:gdLst>
              <a:gd name="connsiteX0" fmla="*/ 0 w 676258"/>
              <a:gd name="connsiteY0" fmla="*/ 515544 h 515544"/>
              <a:gd name="connsiteX1" fmla="*/ 676259 w 676258"/>
              <a:gd name="connsiteY1" fmla="*/ 0 h 51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6258" h="515544">
                <a:moveTo>
                  <a:pt x="0" y="515544"/>
                </a:moveTo>
                <a:lnTo>
                  <a:pt x="676259" y="0"/>
                </a:lnTo>
              </a:path>
            </a:pathLst>
          </a:custGeom>
          <a:noFill/>
          <a:ln w="74961" cap="flat">
            <a:solidFill>
              <a:srgbClr val="E6752A"/>
            </a:solidFill>
            <a:prstDash val="solid"/>
            <a:miter/>
          </a:ln>
        </p:spPr>
        <p:txBody>
          <a:bodyPr rtlCol="0" anchor="ctr"/>
          <a:lstStyle/>
          <a:p>
            <a:endParaRPr lang="en-US" sz="2400">
              <a:latin typeface="Gill Sans MT" panose="020B0502020104020203" pitchFamily="34" charset="77"/>
            </a:endParaRPr>
          </a:p>
        </p:txBody>
      </p:sp>
      <p:sp>
        <p:nvSpPr>
          <p:cNvPr id="49" name="Freeform: Shape 407">
            <a:extLst>
              <a:ext uri="{FF2B5EF4-FFF2-40B4-BE49-F238E27FC236}">
                <a16:creationId xmlns:a16="http://schemas.microsoft.com/office/drawing/2014/main" id="{F44641D9-4A29-183B-1B29-DC715ABF2824}"/>
              </a:ext>
            </a:extLst>
          </p:cNvPr>
          <p:cNvSpPr/>
          <p:nvPr/>
        </p:nvSpPr>
        <p:spPr>
          <a:xfrm>
            <a:off x="7530312" y="3586579"/>
            <a:ext cx="928734" cy="550535"/>
          </a:xfrm>
          <a:custGeom>
            <a:avLst/>
            <a:gdLst>
              <a:gd name="connsiteX0" fmla="*/ 0 w 795274"/>
              <a:gd name="connsiteY0" fmla="*/ 0 h 113135"/>
              <a:gd name="connsiteX1" fmla="*/ 795274 w 795274"/>
              <a:gd name="connsiteY1" fmla="*/ 113136 h 11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5274" h="113135">
                <a:moveTo>
                  <a:pt x="0" y="0"/>
                </a:moveTo>
                <a:lnTo>
                  <a:pt x="795274" y="113136"/>
                </a:lnTo>
              </a:path>
            </a:pathLst>
          </a:custGeom>
          <a:noFill/>
          <a:ln w="74961" cap="flat">
            <a:solidFill>
              <a:srgbClr val="E6752A"/>
            </a:solidFill>
            <a:prstDash val="solid"/>
            <a:miter/>
          </a:ln>
        </p:spPr>
        <p:txBody>
          <a:bodyPr rtlCol="0" anchor="ctr"/>
          <a:lstStyle/>
          <a:p>
            <a:endParaRPr lang="en-US" sz="2400" dirty="0">
              <a:latin typeface="Gill Sans MT" panose="020B0502020104020203" pitchFamily="34" charset="77"/>
            </a:endParaRPr>
          </a:p>
        </p:txBody>
      </p:sp>
      <p:sp>
        <p:nvSpPr>
          <p:cNvPr id="51" name="Freeform: Shape 405">
            <a:extLst>
              <a:ext uri="{FF2B5EF4-FFF2-40B4-BE49-F238E27FC236}">
                <a16:creationId xmlns:a16="http://schemas.microsoft.com/office/drawing/2014/main" id="{4B460E8B-7CE5-61E3-BD15-7C3BBEFA54B3}"/>
              </a:ext>
            </a:extLst>
          </p:cNvPr>
          <p:cNvSpPr/>
          <p:nvPr/>
        </p:nvSpPr>
        <p:spPr>
          <a:xfrm>
            <a:off x="9750516" y="3731322"/>
            <a:ext cx="718425" cy="405792"/>
          </a:xfrm>
          <a:custGeom>
            <a:avLst/>
            <a:gdLst>
              <a:gd name="connsiteX0" fmla="*/ 885187 w 885186"/>
              <a:gd name="connsiteY0" fmla="*/ 0 h 463314"/>
              <a:gd name="connsiteX1" fmla="*/ 0 w 885186"/>
              <a:gd name="connsiteY1" fmla="*/ 463314 h 46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5186" h="463314">
                <a:moveTo>
                  <a:pt x="885187" y="0"/>
                </a:moveTo>
                <a:lnTo>
                  <a:pt x="0" y="463314"/>
                </a:lnTo>
              </a:path>
            </a:pathLst>
          </a:custGeom>
          <a:noFill/>
          <a:ln w="74961" cap="flat">
            <a:solidFill>
              <a:srgbClr val="E6752A"/>
            </a:solidFill>
            <a:prstDash val="solid"/>
            <a:miter/>
          </a:ln>
        </p:spPr>
        <p:txBody>
          <a:bodyPr rtlCol="0" anchor="ctr"/>
          <a:lstStyle/>
          <a:p>
            <a:endParaRPr lang="en-US" sz="2400">
              <a:latin typeface="Gill Sans MT" panose="020B0502020104020203" pitchFamily="34" charset="77"/>
            </a:endParaRPr>
          </a:p>
        </p:txBody>
      </p:sp>
      <p:sp>
        <p:nvSpPr>
          <p:cNvPr id="53" name="Freeform: Shape 52">
            <a:extLst>
              <a:ext uri="{FF2B5EF4-FFF2-40B4-BE49-F238E27FC236}">
                <a16:creationId xmlns:a16="http://schemas.microsoft.com/office/drawing/2014/main" id="{84BB10C5-4EF9-09E6-3CF4-A4F794DB4D75}"/>
              </a:ext>
            </a:extLst>
          </p:cNvPr>
          <p:cNvSpPr/>
          <p:nvPr/>
        </p:nvSpPr>
        <p:spPr>
          <a:xfrm>
            <a:off x="8331725" y="3770710"/>
            <a:ext cx="1553472" cy="1522976"/>
          </a:xfrm>
          <a:custGeom>
            <a:avLst/>
            <a:gdLst>
              <a:gd name="connsiteX0" fmla="*/ 0 w 1919865"/>
              <a:gd name="connsiteY0" fmla="*/ 959933 h 1919865"/>
              <a:gd name="connsiteX1" fmla="*/ 959933 w 1919865"/>
              <a:gd name="connsiteY1" fmla="*/ 0 h 1919865"/>
              <a:gd name="connsiteX2" fmla="*/ 1919866 w 1919865"/>
              <a:gd name="connsiteY2" fmla="*/ 959933 h 1919865"/>
              <a:gd name="connsiteX3" fmla="*/ 959933 w 1919865"/>
              <a:gd name="connsiteY3" fmla="*/ 1919866 h 1919865"/>
              <a:gd name="connsiteX4" fmla="*/ 0 w 1919865"/>
              <a:gd name="connsiteY4" fmla="*/ 959933 h 191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9865" h="1919865">
                <a:moveTo>
                  <a:pt x="0" y="959933"/>
                </a:moveTo>
                <a:cubicBezTo>
                  <a:pt x="0" y="429777"/>
                  <a:pt x="429777" y="0"/>
                  <a:pt x="959933" y="0"/>
                </a:cubicBezTo>
                <a:cubicBezTo>
                  <a:pt x="1490089" y="0"/>
                  <a:pt x="1919866" y="429777"/>
                  <a:pt x="1919866" y="959933"/>
                </a:cubicBezTo>
                <a:cubicBezTo>
                  <a:pt x="1919866" y="1490089"/>
                  <a:pt x="1490089" y="1919866"/>
                  <a:pt x="959933" y="1919866"/>
                </a:cubicBezTo>
                <a:cubicBezTo>
                  <a:pt x="429777" y="1919866"/>
                  <a:pt x="0" y="1490089"/>
                  <a:pt x="0" y="959933"/>
                </a:cubicBezTo>
                <a:close/>
              </a:path>
            </a:pathLst>
          </a:custGeom>
          <a:solidFill>
            <a:srgbClr val="BFBFBF"/>
          </a:solidFill>
          <a:ln w="80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>
              <a:latin typeface="Gill Sans MT" panose="020B0502020104020203" pitchFamily="34" charset="77"/>
            </a:endParaRPr>
          </a:p>
        </p:txBody>
      </p:sp>
      <p:pic>
        <p:nvPicPr>
          <p:cNvPr id="55" name="Graphic 15">
            <a:extLst>
              <a:ext uri="{FF2B5EF4-FFF2-40B4-BE49-F238E27FC236}">
                <a16:creationId xmlns:a16="http://schemas.microsoft.com/office/drawing/2014/main" id="{128C92B4-61CF-C315-4929-27E6914734AD}"/>
              </a:ext>
            </a:extLst>
          </p:cNvPr>
          <p:cNvPicPr/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/>
        </p:blipFill>
        <p:spPr>
          <a:xfrm>
            <a:off x="10278207" y="1516610"/>
            <a:ext cx="967286" cy="977235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57" name="Graphic 56">
            <a:extLst>
              <a:ext uri="{FF2B5EF4-FFF2-40B4-BE49-F238E27FC236}">
                <a16:creationId xmlns:a16="http://schemas.microsoft.com/office/drawing/2014/main" id="{8DDC7563-658A-6842-0F0F-4E58B4263C20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446901" y="3371322"/>
            <a:ext cx="640000" cy="720000"/>
          </a:xfrm>
          <a:prstGeom prst="rect">
            <a:avLst/>
          </a:prstGeom>
        </p:spPr>
      </p:pic>
      <p:pic>
        <p:nvPicPr>
          <p:cNvPr id="58" name="Graphic 57">
            <a:extLst>
              <a:ext uri="{FF2B5EF4-FFF2-40B4-BE49-F238E27FC236}">
                <a16:creationId xmlns:a16="http://schemas.microsoft.com/office/drawing/2014/main" id="{F5C8E5B8-85E2-5EB5-B66A-4D91A4355BAB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6869542" y="3061014"/>
            <a:ext cx="720000" cy="720000"/>
          </a:xfrm>
          <a:prstGeom prst="rect">
            <a:avLst/>
          </a:prstGeom>
        </p:spPr>
      </p:pic>
      <p:pic>
        <p:nvPicPr>
          <p:cNvPr id="60" name="Graphic 59">
            <a:extLst>
              <a:ext uri="{FF2B5EF4-FFF2-40B4-BE49-F238E27FC236}">
                <a16:creationId xmlns:a16="http://schemas.microsoft.com/office/drawing/2014/main" id="{1FD28EFC-61EA-A887-1893-2F96D3C54884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96DAC541-7B7A-43D3-8B79-37D633B846F1}">
                <asvg:svgBlip xmlns:asvg="http://schemas.microsoft.com/office/drawing/2016/SVG/main" r:embed="rId9"/>
              </a:ext>
            </a:extLst>
          </a:blip>
          <a:stretch>
            <a:fillRect/>
          </a:stretch>
        </p:blipFill>
        <p:spPr>
          <a:xfrm>
            <a:off x="10549185" y="5181481"/>
            <a:ext cx="640000" cy="720000"/>
          </a:xfrm>
          <a:prstGeom prst="rect">
            <a:avLst/>
          </a:prstGeom>
        </p:spPr>
      </p:pic>
      <p:cxnSp>
        <p:nvCxnSpPr>
          <p:cNvPr id="42" name="Straight Connector 41">
            <a:extLst>
              <a:ext uri="{FF2B5EF4-FFF2-40B4-BE49-F238E27FC236}">
                <a16:creationId xmlns:a16="http://schemas.microsoft.com/office/drawing/2014/main" id="{584889AD-FBCE-A260-C4F3-35B58F9E7718}"/>
              </a:ext>
            </a:extLst>
          </p:cNvPr>
          <p:cNvCxnSpPr/>
          <p:nvPr/>
        </p:nvCxnSpPr>
        <p:spPr>
          <a:xfrm flipH="1">
            <a:off x="1459146" y="4556760"/>
            <a:ext cx="695335" cy="615021"/>
          </a:xfrm>
          <a:prstGeom prst="line">
            <a:avLst/>
          </a:prstGeom>
          <a:noFill/>
          <a:ln w="74961" cap="flat">
            <a:solidFill>
              <a:srgbClr val="E6752A"/>
            </a:solidFill>
            <a:prstDash val="solid"/>
            <a:miter/>
          </a:ln>
        </p:spPr>
      </p:cxnSp>
      <p:sp>
        <p:nvSpPr>
          <p:cNvPr id="66" name="Isosceles Triangle 65">
            <a:extLst>
              <a:ext uri="{FF2B5EF4-FFF2-40B4-BE49-F238E27FC236}">
                <a16:creationId xmlns:a16="http://schemas.microsoft.com/office/drawing/2014/main" id="{DAF93299-4CCC-11A8-8305-E7F699007C5F}"/>
              </a:ext>
            </a:extLst>
          </p:cNvPr>
          <p:cNvSpPr/>
          <p:nvPr/>
        </p:nvSpPr>
        <p:spPr>
          <a:xfrm>
            <a:off x="7835945" y="3547245"/>
            <a:ext cx="346958" cy="304540"/>
          </a:xfrm>
          <a:prstGeom prst="triangle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7" name="Isosceles Triangle 66">
            <a:extLst>
              <a:ext uri="{FF2B5EF4-FFF2-40B4-BE49-F238E27FC236}">
                <a16:creationId xmlns:a16="http://schemas.microsoft.com/office/drawing/2014/main" id="{21218DCA-DEC2-8939-B0BA-B710015394AB}"/>
              </a:ext>
            </a:extLst>
          </p:cNvPr>
          <p:cNvSpPr/>
          <p:nvPr/>
        </p:nvSpPr>
        <p:spPr>
          <a:xfrm>
            <a:off x="7963756" y="4842176"/>
            <a:ext cx="346958" cy="304540"/>
          </a:xfrm>
          <a:prstGeom prst="triangle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sp>
        <p:nvSpPr>
          <p:cNvPr id="68" name="Isosceles Triangle 67">
            <a:extLst>
              <a:ext uri="{FF2B5EF4-FFF2-40B4-BE49-F238E27FC236}">
                <a16:creationId xmlns:a16="http://schemas.microsoft.com/office/drawing/2014/main" id="{FD04A393-4B5D-C978-2D73-ED9BBA0E860E}"/>
              </a:ext>
            </a:extLst>
          </p:cNvPr>
          <p:cNvSpPr/>
          <p:nvPr/>
        </p:nvSpPr>
        <p:spPr>
          <a:xfrm>
            <a:off x="10067875" y="4775126"/>
            <a:ext cx="346958" cy="304540"/>
          </a:xfrm>
          <a:prstGeom prst="triangle">
            <a:avLst/>
          </a:prstGeom>
          <a:solidFill>
            <a:schemeClr val="bg1"/>
          </a:solidFill>
          <a:ln w="57150">
            <a:solidFill>
              <a:schemeClr val="accent2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nl-NL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C9B0A032-CB7E-1927-79B2-5A84F4318C41}"/>
              </a:ext>
            </a:extLst>
          </p:cNvPr>
          <p:cNvGrpSpPr/>
          <p:nvPr/>
        </p:nvGrpSpPr>
        <p:grpSpPr>
          <a:xfrm>
            <a:off x="8323366" y="3738849"/>
            <a:ext cx="1553472" cy="1522976"/>
            <a:chOff x="4733223" y="2737307"/>
            <a:chExt cx="1553472" cy="1522976"/>
          </a:xfrm>
        </p:grpSpPr>
        <p:sp>
          <p:nvSpPr>
            <p:cNvPr id="70" name="Freeform: Shape 69">
              <a:extLst>
                <a:ext uri="{FF2B5EF4-FFF2-40B4-BE49-F238E27FC236}">
                  <a16:creationId xmlns:a16="http://schemas.microsoft.com/office/drawing/2014/main" id="{328E96CA-0FAB-CCD5-C70C-8243052FCEE6}"/>
                </a:ext>
              </a:extLst>
            </p:cNvPr>
            <p:cNvSpPr/>
            <p:nvPr/>
          </p:nvSpPr>
          <p:spPr>
            <a:xfrm>
              <a:off x="4733223" y="2737307"/>
              <a:ext cx="1553472" cy="1522976"/>
            </a:xfrm>
            <a:custGeom>
              <a:avLst/>
              <a:gdLst>
                <a:gd name="connsiteX0" fmla="*/ 0 w 1919865"/>
                <a:gd name="connsiteY0" fmla="*/ 959933 h 1919865"/>
                <a:gd name="connsiteX1" fmla="*/ 959933 w 1919865"/>
                <a:gd name="connsiteY1" fmla="*/ 0 h 1919865"/>
                <a:gd name="connsiteX2" fmla="*/ 1919866 w 1919865"/>
                <a:gd name="connsiteY2" fmla="*/ 959933 h 1919865"/>
                <a:gd name="connsiteX3" fmla="*/ 959933 w 1919865"/>
                <a:gd name="connsiteY3" fmla="*/ 1919866 h 1919865"/>
                <a:gd name="connsiteX4" fmla="*/ 0 w 1919865"/>
                <a:gd name="connsiteY4" fmla="*/ 959933 h 191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865" h="1919865">
                  <a:moveTo>
                    <a:pt x="0" y="959933"/>
                  </a:moveTo>
                  <a:cubicBezTo>
                    <a:pt x="0" y="429777"/>
                    <a:pt x="429777" y="0"/>
                    <a:pt x="959933" y="0"/>
                  </a:cubicBezTo>
                  <a:cubicBezTo>
                    <a:pt x="1490089" y="0"/>
                    <a:pt x="1919866" y="429777"/>
                    <a:pt x="1919866" y="959933"/>
                  </a:cubicBezTo>
                  <a:cubicBezTo>
                    <a:pt x="1919866" y="1490089"/>
                    <a:pt x="1490089" y="1919866"/>
                    <a:pt x="959933" y="1919866"/>
                  </a:cubicBezTo>
                  <a:cubicBezTo>
                    <a:pt x="429777" y="1919866"/>
                    <a:pt x="0" y="1490089"/>
                    <a:pt x="0" y="959933"/>
                  </a:cubicBezTo>
                  <a:close/>
                </a:path>
              </a:pathLst>
            </a:custGeom>
            <a:solidFill>
              <a:srgbClr val="BFBFBF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71" name="Freeform: Shape 70">
              <a:extLst>
                <a:ext uri="{FF2B5EF4-FFF2-40B4-BE49-F238E27FC236}">
                  <a16:creationId xmlns:a16="http://schemas.microsoft.com/office/drawing/2014/main" id="{5F192691-51F9-AAB4-878B-FB036967E409}"/>
                </a:ext>
              </a:extLst>
            </p:cNvPr>
            <p:cNvSpPr/>
            <p:nvPr/>
          </p:nvSpPr>
          <p:spPr>
            <a:xfrm>
              <a:off x="5314963" y="3925739"/>
              <a:ext cx="376993" cy="203913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72" name="Freeform: Shape 71">
              <a:extLst>
                <a:ext uri="{FF2B5EF4-FFF2-40B4-BE49-F238E27FC236}">
                  <a16:creationId xmlns:a16="http://schemas.microsoft.com/office/drawing/2014/main" id="{94B69926-6AC0-49EE-44A7-E2F9AA24FFA8}"/>
                </a:ext>
              </a:extLst>
            </p:cNvPr>
            <p:cNvSpPr/>
            <p:nvPr/>
          </p:nvSpPr>
          <p:spPr>
            <a:xfrm>
              <a:off x="5665958" y="3619870"/>
              <a:ext cx="376993" cy="203913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73" name="Freeform: Shape 72">
              <a:extLst>
                <a:ext uri="{FF2B5EF4-FFF2-40B4-BE49-F238E27FC236}">
                  <a16:creationId xmlns:a16="http://schemas.microsoft.com/office/drawing/2014/main" id="{1CCB028B-0BC4-071E-8E99-56F733ECEC0D}"/>
                </a:ext>
              </a:extLst>
            </p:cNvPr>
            <p:cNvSpPr/>
            <p:nvPr/>
          </p:nvSpPr>
          <p:spPr>
            <a:xfrm>
              <a:off x="4996468" y="3658103"/>
              <a:ext cx="376993" cy="203913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74" name="Freeform: Shape 73">
              <a:extLst>
                <a:ext uri="{FF2B5EF4-FFF2-40B4-BE49-F238E27FC236}">
                  <a16:creationId xmlns:a16="http://schemas.microsoft.com/office/drawing/2014/main" id="{009A3A31-08A7-61CD-0940-22F16767BD9A}"/>
                </a:ext>
              </a:extLst>
            </p:cNvPr>
            <p:cNvSpPr/>
            <p:nvPr/>
          </p:nvSpPr>
          <p:spPr>
            <a:xfrm>
              <a:off x="4983468" y="3218415"/>
              <a:ext cx="376993" cy="203913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75" name="Freeform: Shape 74">
              <a:extLst>
                <a:ext uri="{FF2B5EF4-FFF2-40B4-BE49-F238E27FC236}">
                  <a16:creationId xmlns:a16="http://schemas.microsoft.com/office/drawing/2014/main" id="{666BF7B2-411C-F890-D363-069D670CA47B}"/>
                </a:ext>
              </a:extLst>
            </p:cNvPr>
            <p:cNvSpPr/>
            <p:nvPr/>
          </p:nvSpPr>
          <p:spPr>
            <a:xfrm>
              <a:off x="5373463" y="2893428"/>
              <a:ext cx="376993" cy="203913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76" name="Freeform: Shape 75">
              <a:extLst>
                <a:ext uri="{FF2B5EF4-FFF2-40B4-BE49-F238E27FC236}">
                  <a16:creationId xmlns:a16="http://schemas.microsoft.com/office/drawing/2014/main" id="{8DB9820F-5260-5EB2-AA0B-8C6EF3AA76FD}"/>
                </a:ext>
              </a:extLst>
            </p:cNvPr>
            <p:cNvSpPr/>
            <p:nvPr/>
          </p:nvSpPr>
          <p:spPr>
            <a:xfrm>
              <a:off x="5548959" y="3250276"/>
              <a:ext cx="376993" cy="210285"/>
            </a:xfrm>
            <a:custGeom>
              <a:avLst/>
              <a:gdLst>
                <a:gd name="connsiteX0" fmla="*/ 0 w 465908"/>
                <a:gd name="connsiteY0" fmla="*/ 44181 h 265086"/>
                <a:gd name="connsiteX1" fmla="*/ 44181 w 465908"/>
                <a:gd name="connsiteY1" fmla="*/ 0 h 265086"/>
                <a:gd name="connsiteX2" fmla="*/ 421728 w 465908"/>
                <a:gd name="connsiteY2" fmla="*/ 0 h 265086"/>
                <a:gd name="connsiteX3" fmla="*/ 465909 w 465908"/>
                <a:gd name="connsiteY3" fmla="*/ 44181 h 265086"/>
                <a:gd name="connsiteX4" fmla="*/ 465909 w 465908"/>
                <a:gd name="connsiteY4" fmla="*/ 220905 h 265086"/>
                <a:gd name="connsiteX5" fmla="*/ 421728 w 465908"/>
                <a:gd name="connsiteY5" fmla="*/ 265086 h 265086"/>
                <a:gd name="connsiteX6" fmla="*/ 44181 w 465908"/>
                <a:gd name="connsiteY6" fmla="*/ 265086 h 265086"/>
                <a:gd name="connsiteX7" fmla="*/ 0 w 465908"/>
                <a:gd name="connsiteY7" fmla="*/ 220905 h 26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65086">
                  <a:moveTo>
                    <a:pt x="0" y="44181"/>
                  </a:moveTo>
                  <a:cubicBezTo>
                    <a:pt x="0" y="19785"/>
                    <a:pt x="19785" y="0"/>
                    <a:pt x="44181" y="0"/>
                  </a:cubicBezTo>
                  <a:lnTo>
                    <a:pt x="421728" y="0"/>
                  </a:lnTo>
                  <a:cubicBezTo>
                    <a:pt x="446132" y="0"/>
                    <a:pt x="465909" y="19785"/>
                    <a:pt x="465909" y="44181"/>
                  </a:cubicBezTo>
                  <a:lnTo>
                    <a:pt x="465909" y="220905"/>
                  </a:lnTo>
                  <a:cubicBezTo>
                    <a:pt x="465909" y="245309"/>
                    <a:pt x="446132" y="265086"/>
                    <a:pt x="421728" y="265086"/>
                  </a:cubicBezTo>
                  <a:lnTo>
                    <a:pt x="44181" y="265086"/>
                  </a:lnTo>
                  <a:cubicBezTo>
                    <a:pt x="19785" y="265086"/>
                    <a:pt x="0" y="245309"/>
                    <a:pt x="0" y="220905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</p:grpSp>
      <p:pic>
        <p:nvPicPr>
          <p:cNvPr id="77" name="Picture 76">
            <a:extLst>
              <a:ext uri="{FF2B5EF4-FFF2-40B4-BE49-F238E27FC236}">
                <a16:creationId xmlns:a16="http://schemas.microsoft.com/office/drawing/2014/main" id="{B52EE5A1-5AE9-BF0E-C0C8-C5B543C541D1}"/>
              </a:ext>
            </a:extLst>
          </p:cNvPr>
          <p:cNvPicPr>
            <a:picLocks noChangeAspect="1"/>
          </p:cNvPicPr>
          <p:nvPr/>
        </p:nvPicPr>
        <p:blipFill>
          <a:blip r:embed="rId1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075544" y="4959881"/>
            <a:ext cx="1676490" cy="740026"/>
          </a:xfrm>
          <a:prstGeom prst="rect">
            <a:avLst/>
          </a:prstGeom>
        </p:spPr>
      </p:pic>
      <p:pic>
        <p:nvPicPr>
          <p:cNvPr id="3" name="Graphic 2">
            <a:extLst>
              <a:ext uri="{FF2B5EF4-FFF2-40B4-BE49-F238E27FC236}">
                <a16:creationId xmlns:a16="http://schemas.microsoft.com/office/drawing/2014/main" id="{106AEDE6-6767-0837-17B0-23420732685D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96DAC541-7B7A-43D3-8B79-37D633B846F1}">
                <asvg:svgBlip xmlns:asvg="http://schemas.microsoft.com/office/drawing/2016/SVG/main" r:embed="rId11"/>
              </a:ext>
            </a:extLst>
          </a:blip>
          <a:stretch>
            <a:fillRect/>
          </a:stretch>
        </p:blipFill>
        <p:spPr>
          <a:xfrm>
            <a:off x="3480522" y="5041703"/>
            <a:ext cx="920898" cy="92089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0804455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  <p:bldP spid="6" grpId="0" animBg="1"/>
      <p:bldP spid="46" grpId="0" animBg="1"/>
      <p:bldP spid="47" grpId="0" animBg="1"/>
      <p:bldP spid="49" grpId="0" animBg="1"/>
      <p:bldP spid="51" grpId="0" animBg="1"/>
      <p:bldP spid="66" grpId="0" animBg="1"/>
      <p:bldP spid="67" grpId="0" animBg="1"/>
      <p:bldP spid="68" grpId="0" animBg="1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2629668-0B45-28A2-6BF1-277B1E5BB02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1</a:t>
            </a:r>
            <a:endParaRPr lang="nl-NL" dirty="0"/>
          </a:p>
        </p:txBody>
      </p:sp>
      <p:pic>
        <p:nvPicPr>
          <p:cNvPr id="46" name="Picture 45">
            <a:extLst>
              <a:ext uri="{FF2B5EF4-FFF2-40B4-BE49-F238E27FC236}">
                <a16:creationId xmlns:a16="http://schemas.microsoft.com/office/drawing/2014/main" id="{93D93508-FE0C-3DD3-203A-11D4CEBED73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444101" y="1337621"/>
            <a:ext cx="4330428" cy="2301364"/>
          </a:xfrm>
          <a:prstGeom prst="rect">
            <a:avLst/>
          </a:prstGeom>
        </p:spPr>
      </p:pic>
      <p:sp>
        <p:nvSpPr>
          <p:cNvPr id="48" name="Freeform: Shape 407">
            <a:extLst>
              <a:ext uri="{FF2B5EF4-FFF2-40B4-BE49-F238E27FC236}">
                <a16:creationId xmlns:a16="http://schemas.microsoft.com/office/drawing/2014/main" id="{A219E4F6-1FED-D641-4EAF-51A8F3DB9A96}"/>
              </a:ext>
            </a:extLst>
          </p:cNvPr>
          <p:cNvSpPr/>
          <p:nvPr/>
        </p:nvSpPr>
        <p:spPr>
          <a:xfrm rot="21078702">
            <a:off x="2232381" y="3441998"/>
            <a:ext cx="1160566" cy="187848"/>
          </a:xfrm>
          <a:custGeom>
            <a:avLst/>
            <a:gdLst>
              <a:gd name="connsiteX0" fmla="*/ 0 w 795274"/>
              <a:gd name="connsiteY0" fmla="*/ 0 h 113135"/>
              <a:gd name="connsiteX1" fmla="*/ 795274 w 795274"/>
              <a:gd name="connsiteY1" fmla="*/ 113136 h 11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5274" h="113135">
                <a:moveTo>
                  <a:pt x="0" y="0"/>
                </a:moveTo>
                <a:lnTo>
                  <a:pt x="795274" y="113136"/>
                </a:lnTo>
              </a:path>
            </a:pathLst>
          </a:custGeom>
          <a:noFill/>
          <a:ln w="74961" cap="flat">
            <a:solidFill>
              <a:srgbClr val="E6752A"/>
            </a:solidFill>
            <a:prstDash val="solid"/>
            <a:miter/>
          </a:ln>
        </p:spPr>
        <p:txBody>
          <a:bodyPr rtlCol="0" anchor="ctr"/>
          <a:lstStyle/>
          <a:p>
            <a:endParaRPr lang="en-US" sz="2400" dirty="0">
              <a:latin typeface="Gill Sans MT" panose="020B0502020104020203" pitchFamily="34" charset="77"/>
            </a:endParaRPr>
          </a:p>
        </p:txBody>
      </p:sp>
      <p:sp>
        <p:nvSpPr>
          <p:cNvPr id="49" name="Freeform: Shape 405">
            <a:extLst>
              <a:ext uri="{FF2B5EF4-FFF2-40B4-BE49-F238E27FC236}">
                <a16:creationId xmlns:a16="http://schemas.microsoft.com/office/drawing/2014/main" id="{7443EE0B-F3B9-0298-BD6F-97248ADFCD45}"/>
              </a:ext>
            </a:extLst>
          </p:cNvPr>
          <p:cNvSpPr/>
          <p:nvPr/>
        </p:nvSpPr>
        <p:spPr>
          <a:xfrm>
            <a:off x="4668728" y="2618665"/>
            <a:ext cx="1553472" cy="488203"/>
          </a:xfrm>
          <a:custGeom>
            <a:avLst/>
            <a:gdLst>
              <a:gd name="connsiteX0" fmla="*/ 885187 w 885186"/>
              <a:gd name="connsiteY0" fmla="*/ 0 h 463314"/>
              <a:gd name="connsiteX1" fmla="*/ 0 w 885186"/>
              <a:gd name="connsiteY1" fmla="*/ 463314 h 46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5186" h="463314">
                <a:moveTo>
                  <a:pt x="885187" y="0"/>
                </a:moveTo>
                <a:lnTo>
                  <a:pt x="0" y="463314"/>
                </a:lnTo>
              </a:path>
            </a:pathLst>
          </a:custGeom>
          <a:noFill/>
          <a:ln w="74961" cap="flat">
            <a:solidFill>
              <a:srgbClr val="E6752A"/>
            </a:solidFill>
            <a:prstDash val="solid"/>
            <a:miter/>
          </a:ln>
        </p:spPr>
        <p:txBody>
          <a:bodyPr rtlCol="0" anchor="ctr"/>
          <a:lstStyle/>
          <a:p>
            <a:endParaRPr lang="en-US" sz="2400">
              <a:latin typeface="Gill Sans MT" panose="020B0502020104020203" pitchFamily="34" charset="77"/>
            </a:endParaRPr>
          </a:p>
        </p:txBody>
      </p:sp>
      <p:grpSp>
        <p:nvGrpSpPr>
          <p:cNvPr id="50" name="Group 49">
            <a:extLst>
              <a:ext uri="{FF2B5EF4-FFF2-40B4-BE49-F238E27FC236}">
                <a16:creationId xmlns:a16="http://schemas.microsoft.com/office/drawing/2014/main" id="{56510F16-A2BF-F14E-6C75-301C5E4CFAE4}"/>
              </a:ext>
            </a:extLst>
          </p:cNvPr>
          <p:cNvGrpSpPr/>
          <p:nvPr/>
        </p:nvGrpSpPr>
        <p:grpSpPr>
          <a:xfrm>
            <a:off x="3300731" y="2737307"/>
            <a:ext cx="1553472" cy="1522976"/>
            <a:chOff x="4733223" y="2737307"/>
            <a:chExt cx="1553472" cy="1522976"/>
          </a:xfrm>
        </p:grpSpPr>
        <p:sp>
          <p:nvSpPr>
            <p:cNvPr id="51" name="Freeform: Shape 50">
              <a:extLst>
                <a:ext uri="{FF2B5EF4-FFF2-40B4-BE49-F238E27FC236}">
                  <a16:creationId xmlns:a16="http://schemas.microsoft.com/office/drawing/2014/main" id="{62AC3F51-A453-3879-39F6-5FF7BD620BC7}"/>
                </a:ext>
              </a:extLst>
            </p:cNvPr>
            <p:cNvSpPr/>
            <p:nvPr/>
          </p:nvSpPr>
          <p:spPr>
            <a:xfrm>
              <a:off x="4733223" y="2737307"/>
              <a:ext cx="1553472" cy="1522976"/>
            </a:xfrm>
            <a:custGeom>
              <a:avLst/>
              <a:gdLst>
                <a:gd name="connsiteX0" fmla="*/ 0 w 1919865"/>
                <a:gd name="connsiteY0" fmla="*/ 959933 h 1919865"/>
                <a:gd name="connsiteX1" fmla="*/ 959933 w 1919865"/>
                <a:gd name="connsiteY1" fmla="*/ 0 h 1919865"/>
                <a:gd name="connsiteX2" fmla="*/ 1919866 w 1919865"/>
                <a:gd name="connsiteY2" fmla="*/ 959933 h 1919865"/>
                <a:gd name="connsiteX3" fmla="*/ 959933 w 1919865"/>
                <a:gd name="connsiteY3" fmla="*/ 1919866 h 1919865"/>
                <a:gd name="connsiteX4" fmla="*/ 0 w 1919865"/>
                <a:gd name="connsiteY4" fmla="*/ 959933 h 1919865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919865" h="1919865">
                  <a:moveTo>
                    <a:pt x="0" y="959933"/>
                  </a:moveTo>
                  <a:cubicBezTo>
                    <a:pt x="0" y="429777"/>
                    <a:pt x="429777" y="0"/>
                    <a:pt x="959933" y="0"/>
                  </a:cubicBezTo>
                  <a:cubicBezTo>
                    <a:pt x="1490089" y="0"/>
                    <a:pt x="1919866" y="429777"/>
                    <a:pt x="1919866" y="959933"/>
                  </a:cubicBezTo>
                  <a:cubicBezTo>
                    <a:pt x="1919866" y="1490089"/>
                    <a:pt x="1490089" y="1919866"/>
                    <a:pt x="959933" y="1919866"/>
                  </a:cubicBezTo>
                  <a:cubicBezTo>
                    <a:pt x="429777" y="1919866"/>
                    <a:pt x="0" y="1490089"/>
                    <a:pt x="0" y="959933"/>
                  </a:cubicBezTo>
                  <a:close/>
                </a:path>
              </a:pathLst>
            </a:custGeom>
            <a:solidFill>
              <a:srgbClr val="BFBFBF"/>
            </a:solidFill>
            <a:ln w="8032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52" name="Freeform: Shape 51">
              <a:extLst>
                <a:ext uri="{FF2B5EF4-FFF2-40B4-BE49-F238E27FC236}">
                  <a16:creationId xmlns:a16="http://schemas.microsoft.com/office/drawing/2014/main" id="{E317A61D-3455-71AC-2CC9-82D634E2BAAB}"/>
                </a:ext>
              </a:extLst>
            </p:cNvPr>
            <p:cNvSpPr/>
            <p:nvPr/>
          </p:nvSpPr>
          <p:spPr>
            <a:xfrm>
              <a:off x="5314963" y="3925739"/>
              <a:ext cx="376993" cy="203913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53" name="Freeform: Shape 52">
              <a:extLst>
                <a:ext uri="{FF2B5EF4-FFF2-40B4-BE49-F238E27FC236}">
                  <a16:creationId xmlns:a16="http://schemas.microsoft.com/office/drawing/2014/main" id="{EFDBEE81-8D70-57FF-B5B4-059741C29EED}"/>
                </a:ext>
              </a:extLst>
            </p:cNvPr>
            <p:cNvSpPr/>
            <p:nvPr/>
          </p:nvSpPr>
          <p:spPr>
            <a:xfrm>
              <a:off x="5665958" y="3619870"/>
              <a:ext cx="376993" cy="203913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54" name="Freeform: Shape 53">
              <a:extLst>
                <a:ext uri="{FF2B5EF4-FFF2-40B4-BE49-F238E27FC236}">
                  <a16:creationId xmlns:a16="http://schemas.microsoft.com/office/drawing/2014/main" id="{0CCAEA0D-8AA8-5632-7DBA-42EFA57F996B}"/>
                </a:ext>
              </a:extLst>
            </p:cNvPr>
            <p:cNvSpPr/>
            <p:nvPr/>
          </p:nvSpPr>
          <p:spPr>
            <a:xfrm>
              <a:off x="4996468" y="3658103"/>
              <a:ext cx="376993" cy="203913"/>
            </a:xfrm>
            <a:custGeom>
              <a:avLst/>
              <a:gdLst>
                <a:gd name="connsiteX0" fmla="*/ 0 w 465908"/>
                <a:gd name="connsiteY0" fmla="*/ 42839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39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39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39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55" name="Freeform: Shape 54">
              <a:extLst>
                <a:ext uri="{FF2B5EF4-FFF2-40B4-BE49-F238E27FC236}">
                  <a16:creationId xmlns:a16="http://schemas.microsoft.com/office/drawing/2014/main" id="{4D256A79-F321-31EB-725E-EE72CB7D9D40}"/>
                </a:ext>
              </a:extLst>
            </p:cNvPr>
            <p:cNvSpPr/>
            <p:nvPr/>
          </p:nvSpPr>
          <p:spPr>
            <a:xfrm>
              <a:off x="4983468" y="3218415"/>
              <a:ext cx="376993" cy="203913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56" name="Freeform: Shape 55">
              <a:extLst>
                <a:ext uri="{FF2B5EF4-FFF2-40B4-BE49-F238E27FC236}">
                  <a16:creationId xmlns:a16="http://schemas.microsoft.com/office/drawing/2014/main" id="{593D13E5-696D-EA09-D026-F24D23154E5D}"/>
                </a:ext>
              </a:extLst>
            </p:cNvPr>
            <p:cNvSpPr/>
            <p:nvPr/>
          </p:nvSpPr>
          <p:spPr>
            <a:xfrm>
              <a:off x="5373463" y="2893428"/>
              <a:ext cx="376993" cy="203913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57" name="Freeform: Shape 56">
              <a:extLst>
                <a:ext uri="{FF2B5EF4-FFF2-40B4-BE49-F238E27FC236}">
                  <a16:creationId xmlns:a16="http://schemas.microsoft.com/office/drawing/2014/main" id="{EA589F2B-F051-DCBD-EE43-087113CBECBB}"/>
                </a:ext>
              </a:extLst>
            </p:cNvPr>
            <p:cNvSpPr/>
            <p:nvPr/>
          </p:nvSpPr>
          <p:spPr>
            <a:xfrm>
              <a:off x="5548959" y="3250276"/>
              <a:ext cx="376993" cy="210285"/>
            </a:xfrm>
            <a:custGeom>
              <a:avLst/>
              <a:gdLst>
                <a:gd name="connsiteX0" fmla="*/ 0 w 465908"/>
                <a:gd name="connsiteY0" fmla="*/ 44181 h 265086"/>
                <a:gd name="connsiteX1" fmla="*/ 44181 w 465908"/>
                <a:gd name="connsiteY1" fmla="*/ 0 h 265086"/>
                <a:gd name="connsiteX2" fmla="*/ 421728 w 465908"/>
                <a:gd name="connsiteY2" fmla="*/ 0 h 265086"/>
                <a:gd name="connsiteX3" fmla="*/ 465909 w 465908"/>
                <a:gd name="connsiteY3" fmla="*/ 44181 h 265086"/>
                <a:gd name="connsiteX4" fmla="*/ 465909 w 465908"/>
                <a:gd name="connsiteY4" fmla="*/ 220905 h 265086"/>
                <a:gd name="connsiteX5" fmla="*/ 421728 w 465908"/>
                <a:gd name="connsiteY5" fmla="*/ 265086 h 265086"/>
                <a:gd name="connsiteX6" fmla="*/ 44181 w 465908"/>
                <a:gd name="connsiteY6" fmla="*/ 265086 h 265086"/>
                <a:gd name="connsiteX7" fmla="*/ 0 w 465908"/>
                <a:gd name="connsiteY7" fmla="*/ 220905 h 265086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65086">
                  <a:moveTo>
                    <a:pt x="0" y="44181"/>
                  </a:moveTo>
                  <a:cubicBezTo>
                    <a:pt x="0" y="19785"/>
                    <a:pt x="19785" y="0"/>
                    <a:pt x="44181" y="0"/>
                  </a:cubicBezTo>
                  <a:lnTo>
                    <a:pt x="421728" y="0"/>
                  </a:lnTo>
                  <a:cubicBezTo>
                    <a:pt x="446132" y="0"/>
                    <a:pt x="465909" y="19785"/>
                    <a:pt x="465909" y="44181"/>
                  </a:cubicBezTo>
                  <a:lnTo>
                    <a:pt x="465909" y="220905"/>
                  </a:lnTo>
                  <a:cubicBezTo>
                    <a:pt x="465909" y="245309"/>
                    <a:pt x="446132" y="265086"/>
                    <a:pt x="421728" y="265086"/>
                  </a:cubicBezTo>
                  <a:lnTo>
                    <a:pt x="44181" y="265086"/>
                  </a:lnTo>
                  <a:cubicBezTo>
                    <a:pt x="19785" y="265086"/>
                    <a:pt x="0" y="245309"/>
                    <a:pt x="0" y="220905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97E11BD9-E3C6-9227-0D34-AE2BE7D0A005}"/>
              </a:ext>
            </a:extLst>
          </p:cNvPr>
          <p:cNvGrpSpPr/>
          <p:nvPr/>
        </p:nvGrpSpPr>
        <p:grpSpPr>
          <a:xfrm>
            <a:off x="2595493" y="1791023"/>
            <a:ext cx="1956467" cy="1726888"/>
            <a:chOff x="3020989" y="908721"/>
            <a:chExt cx="1467350" cy="1295166"/>
          </a:xfrm>
        </p:grpSpPr>
        <p:sp>
          <p:nvSpPr>
            <p:cNvPr id="59" name="Freeform: Shape 58">
              <a:extLst>
                <a:ext uri="{FF2B5EF4-FFF2-40B4-BE49-F238E27FC236}">
                  <a16:creationId xmlns:a16="http://schemas.microsoft.com/office/drawing/2014/main" id="{79F6745B-196E-A228-18F7-79633BF529E9}"/>
                </a:ext>
              </a:extLst>
            </p:cNvPr>
            <p:cNvSpPr/>
            <p:nvPr/>
          </p:nvSpPr>
          <p:spPr>
            <a:xfrm>
              <a:off x="3020989" y="908721"/>
              <a:ext cx="896984" cy="583063"/>
            </a:xfrm>
            <a:custGeom>
              <a:avLst/>
              <a:gdLst>
                <a:gd name="connsiteX0" fmla="*/ 0 w 1478055"/>
                <a:gd name="connsiteY0" fmla="*/ 163339 h 980012"/>
                <a:gd name="connsiteX1" fmla="*/ 163341 w 1478055"/>
                <a:gd name="connsiteY1" fmla="*/ 0 h 980012"/>
                <a:gd name="connsiteX2" fmla="*/ 1314714 w 1478055"/>
                <a:gd name="connsiteY2" fmla="*/ 0 h 980012"/>
                <a:gd name="connsiteX3" fmla="*/ 1478056 w 1478055"/>
                <a:gd name="connsiteY3" fmla="*/ 163339 h 980012"/>
                <a:gd name="connsiteX4" fmla="*/ 1478056 w 1478055"/>
                <a:gd name="connsiteY4" fmla="*/ 816671 h 980012"/>
                <a:gd name="connsiteX5" fmla="*/ 1314714 w 1478055"/>
                <a:gd name="connsiteY5" fmla="*/ 980012 h 980012"/>
                <a:gd name="connsiteX6" fmla="*/ 163341 w 1478055"/>
                <a:gd name="connsiteY6" fmla="*/ 980012 h 980012"/>
                <a:gd name="connsiteX7" fmla="*/ 0 w 1478055"/>
                <a:gd name="connsiteY7" fmla="*/ 816671 h 98001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1478055" h="980012">
                  <a:moveTo>
                    <a:pt x="0" y="163339"/>
                  </a:moveTo>
                  <a:cubicBezTo>
                    <a:pt x="0" y="73129"/>
                    <a:pt x="73132" y="0"/>
                    <a:pt x="163341" y="0"/>
                  </a:cubicBezTo>
                  <a:lnTo>
                    <a:pt x="1314714" y="0"/>
                  </a:lnTo>
                  <a:cubicBezTo>
                    <a:pt x="1404924" y="0"/>
                    <a:pt x="1478056" y="73129"/>
                    <a:pt x="1478056" y="163339"/>
                  </a:cubicBezTo>
                  <a:lnTo>
                    <a:pt x="1478056" y="816671"/>
                  </a:lnTo>
                  <a:cubicBezTo>
                    <a:pt x="1478056" y="906881"/>
                    <a:pt x="1404924" y="980012"/>
                    <a:pt x="1314714" y="980012"/>
                  </a:cubicBezTo>
                  <a:lnTo>
                    <a:pt x="163341" y="980012"/>
                  </a:lnTo>
                  <a:cubicBezTo>
                    <a:pt x="73132" y="980012"/>
                    <a:pt x="0" y="906881"/>
                    <a:pt x="0" y="816671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D0D0D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60" name="Freeform: Shape 59">
              <a:extLst>
                <a:ext uri="{FF2B5EF4-FFF2-40B4-BE49-F238E27FC236}">
                  <a16:creationId xmlns:a16="http://schemas.microsoft.com/office/drawing/2014/main" id="{A8313058-3675-F998-A3D9-7437B683E14B}"/>
                </a:ext>
              </a:extLst>
            </p:cNvPr>
            <p:cNvSpPr/>
            <p:nvPr/>
          </p:nvSpPr>
          <p:spPr>
            <a:xfrm>
              <a:off x="3786351" y="2027056"/>
              <a:ext cx="282745" cy="152935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61" name="Freeform: Shape 60">
              <a:extLst>
                <a:ext uri="{FF2B5EF4-FFF2-40B4-BE49-F238E27FC236}">
                  <a16:creationId xmlns:a16="http://schemas.microsoft.com/office/drawing/2014/main" id="{68B86C88-BAAA-CD55-56E0-59BBD301C556}"/>
                </a:ext>
              </a:extLst>
            </p:cNvPr>
            <p:cNvSpPr/>
            <p:nvPr/>
          </p:nvSpPr>
          <p:spPr>
            <a:xfrm>
              <a:off x="3917973" y="1200253"/>
              <a:ext cx="96108" cy="787388"/>
            </a:xfrm>
            <a:custGeom>
              <a:avLst/>
              <a:gdLst>
                <a:gd name="connsiteX0" fmla="*/ 0 w 158368"/>
                <a:gd name="connsiteY0" fmla="*/ 0 h 1323443"/>
                <a:gd name="connsiteX1" fmla="*/ 158369 w 158368"/>
                <a:gd name="connsiteY1" fmla="*/ 1323444 h 132344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58368" h="1323443">
                  <a:moveTo>
                    <a:pt x="0" y="0"/>
                  </a:moveTo>
                  <a:lnTo>
                    <a:pt x="158369" y="1323444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62" name="Freeform: Shape 61">
              <a:extLst>
                <a:ext uri="{FF2B5EF4-FFF2-40B4-BE49-F238E27FC236}">
                  <a16:creationId xmlns:a16="http://schemas.microsoft.com/office/drawing/2014/main" id="{9CFB53CC-5182-B914-AACF-68E0CC9EB56B}"/>
                </a:ext>
              </a:extLst>
            </p:cNvPr>
            <p:cNvSpPr/>
            <p:nvPr/>
          </p:nvSpPr>
          <p:spPr>
            <a:xfrm>
              <a:off x="3396357" y="1491784"/>
              <a:ext cx="346011" cy="485874"/>
            </a:xfrm>
            <a:custGeom>
              <a:avLst/>
              <a:gdLst>
                <a:gd name="connsiteX0" fmla="*/ 0 w 570159"/>
                <a:gd name="connsiteY0" fmla="*/ 0 h 816657"/>
                <a:gd name="connsiteX1" fmla="*/ 570160 w 570159"/>
                <a:gd name="connsiteY1" fmla="*/ 816658 h 816657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570159" h="816657">
                  <a:moveTo>
                    <a:pt x="0" y="0"/>
                  </a:moveTo>
                  <a:lnTo>
                    <a:pt x="570160" y="816658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63" name="Freeform: Shape 62">
              <a:extLst>
                <a:ext uri="{FF2B5EF4-FFF2-40B4-BE49-F238E27FC236}">
                  <a16:creationId xmlns:a16="http://schemas.microsoft.com/office/drawing/2014/main" id="{9D8171D0-3409-121A-EC4F-F32B15BEDC7B}"/>
                </a:ext>
              </a:extLst>
            </p:cNvPr>
            <p:cNvSpPr/>
            <p:nvPr/>
          </p:nvSpPr>
          <p:spPr>
            <a:xfrm>
              <a:off x="3045364" y="1458329"/>
              <a:ext cx="705727" cy="674429"/>
            </a:xfrm>
            <a:custGeom>
              <a:avLst/>
              <a:gdLst>
                <a:gd name="connsiteX0" fmla="*/ 0 w 1162900"/>
                <a:gd name="connsiteY0" fmla="*/ 0 h 1133580"/>
                <a:gd name="connsiteX1" fmla="*/ 1162900 w 1162900"/>
                <a:gd name="connsiteY1" fmla="*/ 1133580 h 113358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162900" h="1133580">
                  <a:moveTo>
                    <a:pt x="0" y="0"/>
                  </a:moveTo>
                  <a:lnTo>
                    <a:pt x="1162900" y="1133580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64" name="Freeform: Shape 63">
              <a:extLst>
                <a:ext uri="{FF2B5EF4-FFF2-40B4-BE49-F238E27FC236}">
                  <a16:creationId xmlns:a16="http://schemas.microsoft.com/office/drawing/2014/main" id="{36879857-FBC3-17F2-81DA-BF48D9FDD6E6}"/>
                </a:ext>
              </a:extLst>
            </p:cNvPr>
            <p:cNvSpPr/>
            <p:nvPr/>
          </p:nvSpPr>
          <p:spPr>
            <a:xfrm>
              <a:off x="3888724" y="1467888"/>
              <a:ext cx="116325" cy="666552"/>
            </a:xfrm>
            <a:custGeom>
              <a:avLst/>
              <a:gdLst>
                <a:gd name="connsiteX0" fmla="*/ 0 w 191681"/>
                <a:gd name="connsiteY0" fmla="*/ 0 h 1120341"/>
                <a:gd name="connsiteX1" fmla="*/ 191681 w 191681"/>
                <a:gd name="connsiteY1" fmla="*/ 1120342 h 1120341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</a:cxnLst>
              <a:rect l="l" t="t" r="r" b="b"/>
              <a:pathLst>
                <a:path w="191681" h="1120341">
                  <a:moveTo>
                    <a:pt x="0" y="0"/>
                  </a:moveTo>
                  <a:lnTo>
                    <a:pt x="191681" y="1120342"/>
                  </a:lnTo>
                </a:path>
              </a:pathLst>
            </a:custGeom>
            <a:noFill/>
            <a:ln w="10709" cap="flat">
              <a:solidFill>
                <a:srgbClr val="000000"/>
              </a:solidFill>
              <a:prstDash val="solid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sp>
          <p:nvSpPr>
            <p:cNvPr id="65" name="Freeform: Shape 64">
              <a:extLst>
                <a:ext uri="{FF2B5EF4-FFF2-40B4-BE49-F238E27FC236}">
                  <a16:creationId xmlns:a16="http://schemas.microsoft.com/office/drawing/2014/main" id="{21AC65A7-6703-88D5-522E-D5EA0FF8D155}"/>
                </a:ext>
              </a:extLst>
            </p:cNvPr>
            <p:cNvSpPr/>
            <p:nvPr/>
          </p:nvSpPr>
          <p:spPr>
            <a:xfrm>
              <a:off x="4205594" y="2050952"/>
              <a:ext cx="282745" cy="152935"/>
            </a:xfrm>
            <a:custGeom>
              <a:avLst/>
              <a:gdLst>
                <a:gd name="connsiteX0" fmla="*/ 0 w 465908"/>
                <a:gd name="connsiteY0" fmla="*/ 42840 h 257053"/>
                <a:gd name="connsiteX1" fmla="*/ 42840 w 465908"/>
                <a:gd name="connsiteY1" fmla="*/ 0 h 257053"/>
                <a:gd name="connsiteX2" fmla="*/ 423069 w 465908"/>
                <a:gd name="connsiteY2" fmla="*/ 0 h 257053"/>
                <a:gd name="connsiteX3" fmla="*/ 465909 w 465908"/>
                <a:gd name="connsiteY3" fmla="*/ 42840 h 257053"/>
                <a:gd name="connsiteX4" fmla="*/ 465909 w 465908"/>
                <a:gd name="connsiteY4" fmla="*/ 214214 h 257053"/>
                <a:gd name="connsiteX5" fmla="*/ 423069 w 465908"/>
                <a:gd name="connsiteY5" fmla="*/ 257053 h 257053"/>
                <a:gd name="connsiteX6" fmla="*/ 42840 w 465908"/>
                <a:gd name="connsiteY6" fmla="*/ 257053 h 257053"/>
                <a:gd name="connsiteX7" fmla="*/ 0 w 465908"/>
                <a:gd name="connsiteY7" fmla="*/ 214214 h 2570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</a:cxnLst>
              <a:rect l="l" t="t" r="r" b="b"/>
              <a:pathLst>
                <a:path w="465908" h="257053">
                  <a:moveTo>
                    <a:pt x="0" y="42840"/>
                  </a:moveTo>
                  <a:cubicBezTo>
                    <a:pt x="0" y="19183"/>
                    <a:pt x="19183" y="0"/>
                    <a:pt x="42840" y="0"/>
                  </a:cubicBezTo>
                  <a:lnTo>
                    <a:pt x="423069" y="0"/>
                  </a:lnTo>
                  <a:cubicBezTo>
                    <a:pt x="446726" y="0"/>
                    <a:pt x="465909" y="19183"/>
                    <a:pt x="465909" y="42840"/>
                  </a:cubicBezTo>
                  <a:lnTo>
                    <a:pt x="465909" y="214214"/>
                  </a:lnTo>
                  <a:cubicBezTo>
                    <a:pt x="465909" y="237871"/>
                    <a:pt x="446726" y="257053"/>
                    <a:pt x="423069" y="257053"/>
                  </a:cubicBezTo>
                  <a:lnTo>
                    <a:pt x="42840" y="257053"/>
                  </a:lnTo>
                  <a:cubicBezTo>
                    <a:pt x="19183" y="257053"/>
                    <a:pt x="0" y="237871"/>
                    <a:pt x="0" y="214214"/>
                  </a:cubicBezTo>
                  <a:close/>
                </a:path>
              </a:pathLst>
            </a:custGeom>
            <a:solidFill>
              <a:srgbClr val="FFFFFF"/>
            </a:solidFill>
            <a:ln w="21417" cap="flat">
              <a:solidFill>
                <a:srgbClr val="000000"/>
              </a:solidFill>
              <a:prstDash val="sysDot"/>
              <a:miter/>
            </a:ln>
          </p:spPr>
          <p:txBody>
            <a:bodyPr rtlCol="0" anchor="ctr"/>
            <a:lstStyle/>
            <a:p>
              <a:endParaRPr lang="en-US" sz="2400">
                <a:latin typeface="Gill Sans MT" panose="020B0502020104020203" pitchFamily="34" charset="77"/>
              </a:endParaRPr>
            </a:p>
          </p:txBody>
        </p:sp>
        <p:grpSp>
          <p:nvGrpSpPr>
            <p:cNvPr id="66" name="Graphic 4">
              <a:extLst>
                <a:ext uri="{FF2B5EF4-FFF2-40B4-BE49-F238E27FC236}">
                  <a16:creationId xmlns:a16="http://schemas.microsoft.com/office/drawing/2014/main" id="{9E6B8E25-6E21-3794-F87E-A3C7F4C8B7C8}"/>
                </a:ext>
              </a:extLst>
            </p:cNvPr>
            <p:cNvGrpSpPr/>
            <p:nvPr/>
          </p:nvGrpSpPr>
          <p:grpSpPr>
            <a:xfrm>
              <a:off x="3101274" y="949344"/>
              <a:ext cx="740719" cy="501817"/>
              <a:chOff x="3430573" y="986353"/>
              <a:chExt cx="1220560" cy="843455"/>
            </a:xfrm>
          </p:grpSpPr>
          <p:sp>
            <p:nvSpPr>
              <p:cNvPr id="67" name="Freeform: Shape 66">
                <a:extLst>
                  <a:ext uri="{FF2B5EF4-FFF2-40B4-BE49-F238E27FC236}">
                    <a16:creationId xmlns:a16="http://schemas.microsoft.com/office/drawing/2014/main" id="{041EFCB8-AC24-0924-A6CF-87A060BB5E4D}"/>
                  </a:ext>
                </a:extLst>
              </p:cNvPr>
              <p:cNvSpPr/>
              <p:nvPr/>
            </p:nvSpPr>
            <p:spPr>
              <a:xfrm>
                <a:off x="3430573" y="986353"/>
                <a:ext cx="255181" cy="174499"/>
              </a:xfrm>
              <a:custGeom>
                <a:avLst/>
                <a:gdLst>
                  <a:gd name="connsiteX0" fmla="*/ -186 w 255181"/>
                  <a:gd name="connsiteY0" fmla="*/ -27 h 174499"/>
                  <a:gd name="connsiteX1" fmla="*/ 254995 w 255181"/>
                  <a:gd name="connsiteY1" fmla="*/ -27 h 174499"/>
                  <a:gd name="connsiteX2" fmla="*/ 254995 w 255181"/>
                  <a:gd name="connsiteY2" fmla="*/ 174473 h 174499"/>
                  <a:gd name="connsiteX3" fmla="*/ -186 w 255181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9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68" name="Freeform: Shape 67">
                <a:extLst>
                  <a:ext uri="{FF2B5EF4-FFF2-40B4-BE49-F238E27FC236}">
                    <a16:creationId xmlns:a16="http://schemas.microsoft.com/office/drawing/2014/main" id="{D1B0ED5B-14C4-A1D9-FB64-D9A4566FC985}"/>
                  </a:ext>
                </a:extLst>
              </p:cNvPr>
              <p:cNvSpPr/>
              <p:nvPr/>
            </p:nvSpPr>
            <p:spPr>
              <a:xfrm>
                <a:off x="3688574" y="1214328"/>
                <a:ext cx="255181" cy="174499"/>
              </a:xfrm>
              <a:custGeom>
                <a:avLst/>
                <a:gdLst>
                  <a:gd name="connsiteX0" fmla="*/ -186 w 255181"/>
                  <a:gd name="connsiteY0" fmla="*/ -27 h 174499"/>
                  <a:gd name="connsiteX1" fmla="*/ 254995 w 255181"/>
                  <a:gd name="connsiteY1" fmla="*/ -27 h 174499"/>
                  <a:gd name="connsiteX2" fmla="*/ 254995 w 255181"/>
                  <a:gd name="connsiteY2" fmla="*/ 174473 h 174499"/>
                  <a:gd name="connsiteX3" fmla="*/ -186 w 255181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9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69" name="Freeform: Shape 68">
                <a:extLst>
                  <a:ext uri="{FF2B5EF4-FFF2-40B4-BE49-F238E27FC236}">
                    <a16:creationId xmlns:a16="http://schemas.microsoft.com/office/drawing/2014/main" id="{DC9BE956-986F-FCF7-57D2-316FCD83B122}"/>
                  </a:ext>
                </a:extLst>
              </p:cNvPr>
              <p:cNvSpPr/>
              <p:nvPr/>
            </p:nvSpPr>
            <p:spPr>
              <a:xfrm>
                <a:off x="3688574" y="1431984"/>
                <a:ext cx="255181" cy="174501"/>
              </a:xfrm>
              <a:custGeom>
                <a:avLst/>
                <a:gdLst>
                  <a:gd name="connsiteX0" fmla="*/ -186 w 255181"/>
                  <a:gd name="connsiteY0" fmla="*/ -27 h 174501"/>
                  <a:gd name="connsiteX1" fmla="*/ 254995 w 255181"/>
                  <a:gd name="connsiteY1" fmla="*/ -27 h 174501"/>
                  <a:gd name="connsiteX2" fmla="*/ 254995 w 255181"/>
                  <a:gd name="connsiteY2" fmla="*/ 174474 h 174501"/>
                  <a:gd name="connsiteX3" fmla="*/ -186 w 255181"/>
                  <a:gd name="connsiteY3" fmla="*/ 174474 h 174501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501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4"/>
                    </a:lnTo>
                    <a:lnTo>
                      <a:pt x="-186" y="174474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70" name="Freeform: Shape 69">
                <a:extLst>
                  <a:ext uri="{FF2B5EF4-FFF2-40B4-BE49-F238E27FC236}">
                    <a16:creationId xmlns:a16="http://schemas.microsoft.com/office/drawing/2014/main" id="{B81991FB-98D1-FD82-B51D-2D21AC08BED0}"/>
                  </a:ext>
                </a:extLst>
              </p:cNvPr>
              <p:cNvSpPr/>
              <p:nvPr/>
            </p:nvSpPr>
            <p:spPr>
              <a:xfrm>
                <a:off x="3547725" y="1301579"/>
                <a:ext cx="150576" cy="8032"/>
              </a:xfrm>
              <a:custGeom>
                <a:avLst/>
                <a:gdLst>
                  <a:gd name="connsiteX0" fmla="*/ 150391 w 150576"/>
                  <a:gd name="connsiteY0" fmla="*/ -27 h 8032"/>
                  <a:gd name="connsiteX1" fmla="*/ -186 w 150576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150576" h="8032">
                    <a:moveTo>
                      <a:pt x="150391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71" name="Freeform: Shape 70">
                <a:extLst>
                  <a:ext uri="{FF2B5EF4-FFF2-40B4-BE49-F238E27FC236}">
                    <a16:creationId xmlns:a16="http://schemas.microsoft.com/office/drawing/2014/main" id="{8D8631EB-A0A9-6E80-DCAA-6A54ADBAAB74}"/>
                  </a:ext>
                </a:extLst>
              </p:cNvPr>
              <p:cNvSpPr/>
              <p:nvPr/>
            </p:nvSpPr>
            <p:spPr>
              <a:xfrm>
                <a:off x="3946567" y="1655309"/>
                <a:ext cx="255181" cy="174498"/>
              </a:xfrm>
              <a:custGeom>
                <a:avLst/>
                <a:gdLst>
                  <a:gd name="connsiteX0" fmla="*/ -186 w 255181"/>
                  <a:gd name="connsiteY0" fmla="*/ -27 h 174498"/>
                  <a:gd name="connsiteX1" fmla="*/ 254995 w 255181"/>
                  <a:gd name="connsiteY1" fmla="*/ -27 h 174498"/>
                  <a:gd name="connsiteX2" fmla="*/ 254995 w 255181"/>
                  <a:gd name="connsiteY2" fmla="*/ 174472 h 174498"/>
                  <a:gd name="connsiteX3" fmla="*/ -186 w 255181"/>
                  <a:gd name="connsiteY3" fmla="*/ 174472 h 17449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8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2"/>
                    </a:lnTo>
                    <a:lnTo>
                      <a:pt x="-186" y="174472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72" name="Freeform: Shape 71">
                <a:extLst>
                  <a:ext uri="{FF2B5EF4-FFF2-40B4-BE49-F238E27FC236}">
                    <a16:creationId xmlns:a16="http://schemas.microsoft.com/office/drawing/2014/main" id="{CE6C613D-3DD7-5AC8-7534-3046EAEB8851}"/>
                  </a:ext>
                </a:extLst>
              </p:cNvPr>
              <p:cNvSpPr/>
              <p:nvPr/>
            </p:nvSpPr>
            <p:spPr>
              <a:xfrm>
                <a:off x="3816161" y="1593625"/>
                <a:ext cx="140134" cy="148930"/>
              </a:xfrm>
              <a:custGeom>
                <a:avLst/>
                <a:gdLst>
                  <a:gd name="connsiteX0" fmla="*/ 139948 w 140134"/>
                  <a:gd name="connsiteY0" fmla="*/ 148903 h 148930"/>
                  <a:gd name="connsiteX1" fmla="*/ -186 w 140134"/>
                  <a:gd name="connsiteY1" fmla="*/ 148903 h 148930"/>
                  <a:gd name="connsiteX2" fmla="*/ -186 w 140134"/>
                  <a:gd name="connsiteY2" fmla="*/ -27 h 14893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134" h="148930">
                    <a:moveTo>
                      <a:pt x="139948" y="148903"/>
                    </a:moveTo>
                    <a:lnTo>
                      <a:pt x="-186" y="148903"/>
                    </a:ln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73" name="Freeform: Shape 72">
                <a:extLst>
                  <a:ext uri="{FF2B5EF4-FFF2-40B4-BE49-F238E27FC236}">
                    <a16:creationId xmlns:a16="http://schemas.microsoft.com/office/drawing/2014/main" id="{98ED7241-2EFA-CDDC-A323-F30D11F688B0}"/>
                  </a:ext>
                </a:extLst>
              </p:cNvPr>
              <p:cNvSpPr/>
              <p:nvPr/>
            </p:nvSpPr>
            <p:spPr>
              <a:xfrm>
                <a:off x="3558168" y="1152644"/>
                <a:ext cx="140134" cy="366588"/>
              </a:xfrm>
              <a:custGeom>
                <a:avLst/>
                <a:gdLst>
                  <a:gd name="connsiteX0" fmla="*/ 139948 w 140134"/>
                  <a:gd name="connsiteY0" fmla="*/ 366561 h 366588"/>
                  <a:gd name="connsiteX1" fmla="*/ -186 w 140134"/>
                  <a:gd name="connsiteY1" fmla="*/ 366561 h 366588"/>
                  <a:gd name="connsiteX2" fmla="*/ -186 w 140134"/>
                  <a:gd name="connsiteY2" fmla="*/ -27 h 366588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134" h="366588">
                    <a:moveTo>
                      <a:pt x="139948" y="366561"/>
                    </a:moveTo>
                    <a:lnTo>
                      <a:pt x="-186" y="366561"/>
                    </a:ln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74" name="Freeform: Shape 73">
                <a:extLst>
                  <a:ext uri="{FF2B5EF4-FFF2-40B4-BE49-F238E27FC236}">
                    <a16:creationId xmlns:a16="http://schemas.microsoft.com/office/drawing/2014/main" id="{B663E38D-AC84-B5DE-91C4-3FBE45DB567C}"/>
                  </a:ext>
                </a:extLst>
              </p:cNvPr>
              <p:cNvSpPr/>
              <p:nvPr/>
            </p:nvSpPr>
            <p:spPr>
              <a:xfrm>
                <a:off x="4137951" y="986353"/>
                <a:ext cx="255189" cy="174499"/>
              </a:xfrm>
              <a:custGeom>
                <a:avLst/>
                <a:gdLst>
                  <a:gd name="connsiteX0" fmla="*/ -186 w 255189"/>
                  <a:gd name="connsiteY0" fmla="*/ -27 h 174499"/>
                  <a:gd name="connsiteX1" fmla="*/ 255004 w 255189"/>
                  <a:gd name="connsiteY1" fmla="*/ -27 h 174499"/>
                  <a:gd name="connsiteX2" fmla="*/ 255004 w 255189"/>
                  <a:gd name="connsiteY2" fmla="*/ 174473 h 174499"/>
                  <a:gd name="connsiteX3" fmla="*/ -186 w 255189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9" h="174499">
                    <a:moveTo>
                      <a:pt x="-186" y="-27"/>
                    </a:moveTo>
                    <a:lnTo>
                      <a:pt x="255004" y="-27"/>
                    </a:lnTo>
                    <a:lnTo>
                      <a:pt x="255004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75" name="Freeform: Shape 74">
                <a:extLst>
                  <a:ext uri="{FF2B5EF4-FFF2-40B4-BE49-F238E27FC236}">
                    <a16:creationId xmlns:a16="http://schemas.microsoft.com/office/drawing/2014/main" id="{C6259DAE-AD8D-9F9B-B29F-3C74CCB3BBB9}"/>
                  </a:ext>
                </a:extLst>
              </p:cNvPr>
              <p:cNvSpPr/>
              <p:nvPr/>
            </p:nvSpPr>
            <p:spPr>
              <a:xfrm>
                <a:off x="4395953" y="1209677"/>
                <a:ext cx="255181" cy="174499"/>
              </a:xfrm>
              <a:custGeom>
                <a:avLst/>
                <a:gdLst>
                  <a:gd name="connsiteX0" fmla="*/ -186 w 255181"/>
                  <a:gd name="connsiteY0" fmla="*/ -27 h 174499"/>
                  <a:gd name="connsiteX1" fmla="*/ 254995 w 255181"/>
                  <a:gd name="connsiteY1" fmla="*/ -27 h 174499"/>
                  <a:gd name="connsiteX2" fmla="*/ 254995 w 255181"/>
                  <a:gd name="connsiteY2" fmla="*/ 174473 h 174499"/>
                  <a:gd name="connsiteX3" fmla="*/ -186 w 255181"/>
                  <a:gd name="connsiteY3" fmla="*/ 174473 h 17449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55181" h="174499">
                    <a:moveTo>
                      <a:pt x="-186" y="-27"/>
                    </a:moveTo>
                    <a:lnTo>
                      <a:pt x="254995" y="-27"/>
                    </a:lnTo>
                    <a:lnTo>
                      <a:pt x="254995" y="174473"/>
                    </a:lnTo>
                    <a:lnTo>
                      <a:pt x="-186" y="174473"/>
                    </a:lnTo>
                    <a:close/>
                  </a:path>
                </a:pathLst>
              </a:custGeom>
              <a:solidFill>
                <a:srgbClr val="000000"/>
              </a:solidFill>
              <a:ln w="8032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 dirty="0">
                  <a:latin typeface="Gill Sans MT" panose="020B0502020104020203" pitchFamily="34" charset="77"/>
                </a:endParaRPr>
              </a:p>
            </p:txBody>
          </p:sp>
          <p:sp>
            <p:nvSpPr>
              <p:cNvPr id="76" name="Freeform: Shape 75">
                <a:extLst>
                  <a:ext uri="{FF2B5EF4-FFF2-40B4-BE49-F238E27FC236}">
                    <a16:creationId xmlns:a16="http://schemas.microsoft.com/office/drawing/2014/main" id="{D3D11B64-3F88-B65B-00D0-CD08B602A6E3}"/>
                  </a:ext>
                </a:extLst>
              </p:cNvPr>
              <p:cNvSpPr/>
              <p:nvPr/>
            </p:nvSpPr>
            <p:spPr>
              <a:xfrm>
                <a:off x="4265546" y="1147993"/>
                <a:ext cx="140134" cy="148934"/>
              </a:xfrm>
              <a:custGeom>
                <a:avLst/>
                <a:gdLst>
                  <a:gd name="connsiteX0" fmla="*/ 139948 w 140134"/>
                  <a:gd name="connsiteY0" fmla="*/ 148907 h 148934"/>
                  <a:gd name="connsiteX1" fmla="*/ -186 w 140134"/>
                  <a:gd name="connsiteY1" fmla="*/ 148907 h 148934"/>
                  <a:gd name="connsiteX2" fmla="*/ -186 w 140134"/>
                  <a:gd name="connsiteY2" fmla="*/ -27 h 148934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140134" h="148934">
                    <a:moveTo>
                      <a:pt x="139948" y="148907"/>
                    </a:moveTo>
                    <a:lnTo>
                      <a:pt x="-186" y="148907"/>
                    </a:ln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77" name="Freeform: Shape 76">
                <a:extLst>
                  <a:ext uri="{FF2B5EF4-FFF2-40B4-BE49-F238E27FC236}">
                    <a16:creationId xmlns:a16="http://schemas.microsoft.com/office/drawing/2014/main" id="{65876865-7A4E-AAE3-260B-B98868FBFDBD}"/>
                  </a:ext>
                </a:extLst>
              </p:cNvPr>
              <p:cNvSpPr/>
              <p:nvPr/>
            </p:nvSpPr>
            <p:spPr>
              <a:xfrm>
                <a:off x="4190262" y="1368657"/>
                <a:ext cx="333285" cy="373897"/>
              </a:xfrm>
              <a:custGeom>
                <a:avLst/>
                <a:gdLst>
                  <a:gd name="connsiteX0" fmla="*/ 333100 w 333285"/>
                  <a:gd name="connsiteY0" fmla="*/ -27 h 373897"/>
                  <a:gd name="connsiteX1" fmla="*/ 333100 w 333285"/>
                  <a:gd name="connsiteY1" fmla="*/ 373870 h 373897"/>
                  <a:gd name="connsiteX2" fmla="*/ -186 w 333285"/>
                  <a:gd name="connsiteY2" fmla="*/ 373870 h 37389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</a:cxnLst>
                <a:rect l="l" t="t" r="r" b="b"/>
                <a:pathLst>
                  <a:path w="333285" h="373897">
                    <a:moveTo>
                      <a:pt x="333100" y="-27"/>
                    </a:moveTo>
                    <a:lnTo>
                      <a:pt x="333100" y="373870"/>
                    </a:lnTo>
                    <a:lnTo>
                      <a:pt x="-186" y="373870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  <p:sp>
            <p:nvSpPr>
              <p:cNvPr id="78" name="Freeform: Shape 77">
                <a:extLst>
                  <a:ext uri="{FF2B5EF4-FFF2-40B4-BE49-F238E27FC236}">
                    <a16:creationId xmlns:a16="http://schemas.microsoft.com/office/drawing/2014/main" id="{0F1AA1D5-B515-3021-265C-B469F1B767FE}"/>
                  </a:ext>
                </a:extLst>
              </p:cNvPr>
              <p:cNvSpPr/>
              <p:nvPr/>
            </p:nvSpPr>
            <p:spPr>
              <a:xfrm>
                <a:off x="3932968" y="1345772"/>
                <a:ext cx="472712" cy="8032"/>
              </a:xfrm>
              <a:custGeom>
                <a:avLst/>
                <a:gdLst>
                  <a:gd name="connsiteX0" fmla="*/ 472527 w 472712"/>
                  <a:gd name="connsiteY0" fmla="*/ -27 h 8032"/>
                  <a:gd name="connsiteX1" fmla="*/ -186 w 472712"/>
                  <a:gd name="connsiteY1" fmla="*/ -27 h 803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</a:cxnLst>
                <a:rect l="l" t="t" r="r" b="b"/>
                <a:pathLst>
                  <a:path w="472712" h="8032">
                    <a:moveTo>
                      <a:pt x="472527" y="-27"/>
                    </a:moveTo>
                    <a:lnTo>
                      <a:pt x="-186" y="-27"/>
                    </a:lnTo>
                  </a:path>
                </a:pathLst>
              </a:custGeom>
              <a:noFill/>
              <a:ln w="20878" cap="flat">
                <a:solidFill>
                  <a:srgbClr val="000000"/>
                </a:solidFill>
                <a:prstDash val="sysDot"/>
                <a:miter/>
              </a:ln>
            </p:spPr>
            <p:txBody>
              <a:bodyPr rtlCol="0" anchor="ctr"/>
              <a:lstStyle/>
              <a:p>
                <a:endParaRPr lang="en-US" sz="2400">
                  <a:latin typeface="Gill Sans MT" panose="020B0502020104020203" pitchFamily="34" charset="77"/>
                </a:endParaRPr>
              </a:p>
            </p:txBody>
          </p:sp>
        </p:grpSp>
      </p:grpSp>
      <p:pic>
        <p:nvPicPr>
          <p:cNvPr id="79" name="Picture 78">
            <a:extLst>
              <a:ext uri="{FF2B5EF4-FFF2-40B4-BE49-F238E27FC236}">
                <a16:creationId xmlns:a16="http://schemas.microsoft.com/office/drawing/2014/main" id="{5D78AE73-91E9-611E-FA44-F2C7F6D9453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06746" y="3779950"/>
            <a:ext cx="1461428" cy="433557"/>
          </a:xfrm>
          <a:prstGeom prst="rect">
            <a:avLst/>
          </a:prstGeom>
        </p:spPr>
      </p:pic>
      <p:pic>
        <p:nvPicPr>
          <p:cNvPr id="80" name="Picture 4" descr="Eclipse Modeling Framework - Wikipedia">
            <a:extLst>
              <a:ext uri="{FF2B5EF4-FFF2-40B4-BE49-F238E27FC236}">
                <a16:creationId xmlns:a16="http://schemas.microsoft.com/office/drawing/2014/main" id="{BCE42797-CFB9-32F0-B973-E3DDB4F0A79B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8962" y="2716744"/>
            <a:ext cx="2176555" cy="972345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82" name="Graphic 81">
            <a:extLst>
              <a:ext uri="{FF2B5EF4-FFF2-40B4-BE49-F238E27FC236}">
                <a16:creationId xmlns:a16="http://schemas.microsoft.com/office/drawing/2014/main" id="{02FA8E9A-2579-3A93-B4FA-0F644FC23A5D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6076104" y="1909072"/>
            <a:ext cx="1307199" cy="1307199"/>
          </a:xfrm>
          <a:prstGeom prst="rect">
            <a:avLst/>
          </a:prstGeom>
        </p:spPr>
      </p:pic>
      <p:pic>
        <p:nvPicPr>
          <p:cNvPr id="3" name="Picture 8">
            <a:extLst>
              <a:ext uri="{FF2B5EF4-FFF2-40B4-BE49-F238E27FC236}">
                <a16:creationId xmlns:a16="http://schemas.microsoft.com/office/drawing/2014/main" id="{D63A8243-7425-AC96-C7B3-9CCA62B0E1C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424363" y="1187095"/>
            <a:ext cx="1499430" cy="1499430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69520B0E-633C-B7C1-D413-58E2EFCB27F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079590" y="3415954"/>
            <a:ext cx="4259651" cy="2920231"/>
          </a:xfrm>
          <a:prstGeom prst="rect">
            <a:avLst/>
          </a:prstGeom>
        </p:spPr>
      </p:pic>
      <p:pic>
        <p:nvPicPr>
          <p:cNvPr id="2050" name="Picture 2" descr="MPS: The Domain-Specific Language Creator by JetBrains">
            <a:extLst>
              <a:ext uri="{FF2B5EF4-FFF2-40B4-BE49-F238E27FC236}">
                <a16:creationId xmlns:a16="http://schemas.microsoft.com/office/drawing/2014/main" id="{EB0D5480-2759-A94B-C497-2097F7E9EE92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738276" y="3862016"/>
            <a:ext cx="4179227" cy="2941391"/>
          </a:xfrm>
          <a:prstGeom prst="rect">
            <a:avLst/>
          </a:pr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6" name="TextBox 5">
            <a:extLst>
              <a:ext uri="{FF2B5EF4-FFF2-40B4-BE49-F238E27FC236}">
                <a16:creationId xmlns:a16="http://schemas.microsoft.com/office/drawing/2014/main" id="{3F525D04-CD44-6DCB-354F-441CCB09C904}"/>
              </a:ext>
            </a:extLst>
          </p:cNvPr>
          <p:cNvSpPr txBox="1"/>
          <p:nvPr/>
        </p:nvSpPr>
        <p:spPr>
          <a:xfrm>
            <a:off x="94301" y="6265754"/>
            <a:ext cx="8330325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2400" dirty="0">
                <a:hlinkClick r:id="rId10"/>
              </a:rPr>
              <a:t>https://youtu.be/_RB0POoWLt0?si=_OzZEfTP25_pHwFo</a:t>
            </a:r>
            <a:r>
              <a:rPr lang="nl-NL" sz="24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2053175868"/>
      </p:ext>
    </p:extLst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6189558F-C9FA-A6B0-D038-37D711483B55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Demo 2</a:t>
            </a:r>
            <a:endParaRPr lang="nl-NL" dirty="0"/>
          </a:p>
        </p:txBody>
      </p:sp>
      <p:cxnSp>
        <p:nvCxnSpPr>
          <p:cNvPr id="4" name="Straight Arrow Connector 3">
            <a:extLst>
              <a:ext uri="{FF2B5EF4-FFF2-40B4-BE49-F238E27FC236}">
                <a16:creationId xmlns:a16="http://schemas.microsoft.com/office/drawing/2014/main" id="{63FF9F78-BC8A-8071-49FA-33EA27554101}"/>
              </a:ext>
            </a:extLst>
          </p:cNvPr>
          <p:cNvCxnSpPr>
            <a:cxnSpLocks/>
          </p:cNvCxnSpPr>
          <p:nvPr/>
        </p:nvCxnSpPr>
        <p:spPr>
          <a:xfrm>
            <a:off x="7602712" y="2129367"/>
            <a:ext cx="0" cy="1121833"/>
          </a:xfrm>
          <a:prstGeom prst="straightConnector1">
            <a:avLst/>
          </a:prstGeom>
          <a:ln w="76200">
            <a:solidFill>
              <a:schemeClr val="accent3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5" name="Freeform: Shape 406">
            <a:extLst>
              <a:ext uri="{FF2B5EF4-FFF2-40B4-BE49-F238E27FC236}">
                <a16:creationId xmlns:a16="http://schemas.microsoft.com/office/drawing/2014/main" id="{8B5BB150-38BE-F03C-3B87-B092ACEDB25F}"/>
              </a:ext>
            </a:extLst>
          </p:cNvPr>
          <p:cNvSpPr/>
          <p:nvPr/>
        </p:nvSpPr>
        <p:spPr>
          <a:xfrm flipH="1">
            <a:off x="6684433" y="4492932"/>
            <a:ext cx="681623" cy="79409"/>
          </a:xfrm>
          <a:custGeom>
            <a:avLst/>
            <a:gdLst>
              <a:gd name="connsiteX0" fmla="*/ 0 w 676258"/>
              <a:gd name="connsiteY0" fmla="*/ 515544 h 515544"/>
              <a:gd name="connsiteX1" fmla="*/ 676259 w 676258"/>
              <a:gd name="connsiteY1" fmla="*/ 0 h 51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6258" h="515544">
                <a:moveTo>
                  <a:pt x="0" y="515544"/>
                </a:moveTo>
                <a:lnTo>
                  <a:pt x="676259" y="0"/>
                </a:lnTo>
              </a:path>
            </a:pathLst>
          </a:custGeom>
          <a:noFill/>
          <a:ln w="74961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 sz="2400">
              <a:latin typeface="Gill Sans MT" panose="020B0502020104020203" pitchFamily="34" charset="77"/>
            </a:endParaRPr>
          </a:p>
        </p:txBody>
      </p:sp>
      <p:sp>
        <p:nvSpPr>
          <p:cNvPr id="6" name="Freeform: Shape 406">
            <a:extLst>
              <a:ext uri="{FF2B5EF4-FFF2-40B4-BE49-F238E27FC236}">
                <a16:creationId xmlns:a16="http://schemas.microsoft.com/office/drawing/2014/main" id="{E424563C-8AD8-CDCA-108C-952D1D4ABF45}"/>
              </a:ext>
            </a:extLst>
          </p:cNvPr>
          <p:cNvSpPr/>
          <p:nvPr/>
        </p:nvSpPr>
        <p:spPr>
          <a:xfrm>
            <a:off x="4617728" y="4492932"/>
            <a:ext cx="565819" cy="53919"/>
          </a:xfrm>
          <a:custGeom>
            <a:avLst/>
            <a:gdLst>
              <a:gd name="connsiteX0" fmla="*/ 0 w 676258"/>
              <a:gd name="connsiteY0" fmla="*/ 515544 h 515544"/>
              <a:gd name="connsiteX1" fmla="*/ 676259 w 676258"/>
              <a:gd name="connsiteY1" fmla="*/ 0 h 51554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676258" h="515544">
                <a:moveTo>
                  <a:pt x="0" y="515544"/>
                </a:moveTo>
                <a:lnTo>
                  <a:pt x="676259" y="0"/>
                </a:lnTo>
              </a:path>
            </a:pathLst>
          </a:custGeom>
          <a:noFill/>
          <a:ln w="74961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 sz="2400">
              <a:latin typeface="Gill Sans MT" panose="020B0502020104020203" pitchFamily="34" charset="77"/>
            </a:endParaRPr>
          </a:p>
        </p:txBody>
      </p:sp>
      <p:sp>
        <p:nvSpPr>
          <p:cNvPr id="7" name="Rectangle 6">
            <a:extLst>
              <a:ext uri="{FF2B5EF4-FFF2-40B4-BE49-F238E27FC236}">
                <a16:creationId xmlns:a16="http://schemas.microsoft.com/office/drawing/2014/main" id="{AF0EC75B-A0C9-D6AC-5368-5F61581018CE}"/>
              </a:ext>
            </a:extLst>
          </p:cNvPr>
          <p:cNvSpPr/>
          <p:nvPr/>
        </p:nvSpPr>
        <p:spPr>
          <a:xfrm>
            <a:off x="1010485" y="4597098"/>
            <a:ext cx="1805067" cy="2916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Gilmer Bold" pitchFamily="2" charset="77"/>
              </a:rPr>
              <a:t>WebClient</a:t>
            </a:r>
            <a:r>
              <a:rPr lang="en-US" sz="2400" b="1" dirty="0">
                <a:solidFill>
                  <a:schemeClr val="tx1"/>
                </a:solidFill>
                <a:latin typeface="Gilmer Bold" pitchFamily="2" charset="77"/>
              </a:rPr>
              <a:t> B</a:t>
            </a:r>
            <a:endParaRPr lang="en-NL" sz="2400" b="1" dirty="0">
              <a:solidFill>
                <a:schemeClr val="tx1"/>
              </a:solidFill>
              <a:latin typeface="Gilmer Bold" pitchFamily="2" charset="77"/>
            </a:endParaRPr>
          </a:p>
        </p:txBody>
      </p:sp>
      <p:sp>
        <p:nvSpPr>
          <p:cNvPr id="8" name="Freeform: Shape 407">
            <a:extLst>
              <a:ext uri="{FF2B5EF4-FFF2-40B4-BE49-F238E27FC236}">
                <a16:creationId xmlns:a16="http://schemas.microsoft.com/office/drawing/2014/main" id="{AD880DA7-85D6-BA5C-E2C6-75B5A5A317F0}"/>
              </a:ext>
            </a:extLst>
          </p:cNvPr>
          <p:cNvSpPr/>
          <p:nvPr/>
        </p:nvSpPr>
        <p:spPr>
          <a:xfrm>
            <a:off x="4593956" y="3635569"/>
            <a:ext cx="705952" cy="420613"/>
          </a:xfrm>
          <a:custGeom>
            <a:avLst/>
            <a:gdLst>
              <a:gd name="connsiteX0" fmla="*/ 0 w 795274"/>
              <a:gd name="connsiteY0" fmla="*/ 0 h 113135"/>
              <a:gd name="connsiteX1" fmla="*/ 795274 w 795274"/>
              <a:gd name="connsiteY1" fmla="*/ 113136 h 11313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795274" h="113135">
                <a:moveTo>
                  <a:pt x="0" y="0"/>
                </a:moveTo>
                <a:lnTo>
                  <a:pt x="795274" y="113136"/>
                </a:lnTo>
              </a:path>
            </a:pathLst>
          </a:custGeom>
          <a:noFill/>
          <a:ln w="74961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 sz="2400" dirty="0">
              <a:latin typeface="Gill Sans MT" panose="020B0502020104020203" pitchFamily="34" charset="77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8CD41DF2-9871-8DEC-3C0D-58263BD4899D}"/>
              </a:ext>
            </a:extLst>
          </p:cNvPr>
          <p:cNvSpPr/>
          <p:nvPr/>
        </p:nvSpPr>
        <p:spPr>
          <a:xfrm>
            <a:off x="2015356" y="3542554"/>
            <a:ext cx="1805067" cy="291664"/>
          </a:xfrm>
          <a:prstGeom prst="rect">
            <a:avLst/>
          </a:prstGeom>
          <a:solidFill>
            <a:schemeClr val="accent4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 err="1">
                <a:solidFill>
                  <a:schemeClr val="tx1"/>
                </a:solidFill>
                <a:latin typeface="Gilmer Bold" pitchFamily="2" charset="77"/>
              </a:rPr>
              <a:t>WebClient</a:t>
            </a:r>
            <a:r>
              <a:rPr lang="en-US" sz="2400" b="1" dirty="0">
                <a:solidFill>
                  <a:schemeClr val="tx1"/>
                </a:solidFill>
                <a:latin typeface="Gilmer Bold" pitchFamily="2" charset="77"/>
              </a:rPr>
              <a:t> A</a:t>
            </a:r>
            <a:endParaRPr lang="en-NL" sz="2400" b="1" dirty="0">
              <a:solidFill>
                <a:schemeClr val="tx1"/>
              </a:solidFill>
              <a:latin typeface="Gilmer Bold" pitchFamily="2" charset="77"/>
            </a:endParaRPr>
          </a:p>
        </p:txBody>
      </p:sp>
      <p:sp>
        <p:nvSpPr>
          <p:cNvPr id="10" name="Freeform: Shape 405">
            <a:extLst>
              <a:ext uri="{FF2B5EF4-FFF2-40B4-BE49-F238E27FC236}">
                <a16:creationId xmlns:a16="http://schemas.microsoft.com/office/drawing/2014/main" id="{9A6ADCB0-7ADB-B6B7-25DC-5210E9456682}"/>
              </a:ext>
            </a:extLst>
          </p:cNvPr>
          <p:cNvSpPr/>
          <p:nvPr/>
        </p:nvSpPr>
        <p:spPr>
          <a:xfrm>
            <a:off x="6591378" y="3650390"/>
            <a:ext cx="718425" cy="405792"/>
          </a:xfrm>
          <a:custGeom>
            <a:avLst/>
            <a:gdLst>
              <a:gd name="connsiteX0" fmla="*/ 885187 w 885186"/>
              <a:gd name="connsiteY0" fmla="*/ 0 h 463314"/>
              <a:gd name="connsiteX1" fmla="*/ 0 w 885186"/>
              <a:gd name="connsiteY1" fmla="*/ 463314 h 463314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</a:cxnLst>
            <a:rect l="l" t="t" r="r" b="b"/>
            <a:pathLst>
              <a:path w="885186" h="463314">
                <a:moveTo>
                  <a:pt x="885187" y="0"/>
                </a:moveTo>
                <a:lnTo>
                  <a:pt x="0" y="463314"/>
                </a:lnTo>
              </a:path>
            </a:pathLst>
          </a:custGeom>
          <a:noFill/>
          <a:ln w="74961" cap="flat">
            <a:solidFill>
              <a:schemeClr val="tx1"/>
            </a:solidFill>
            <a:prstDash val="solid"/>
            <a:miter/>
          </a:ln>
        </p:spPr>
        <p:txBody>
          <a:bodyPr rtlCol="0" anchor="ctr"/>
          <a:lstStyle/>
          <a:p>
            <a:endParaRPr lang="en-US" sz="2400">
              <a:latin typeface="Gill Sans MT" panose="020B0502020104020203" pitchFamily="34" charset="77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E753E766-8207-A2CA-BC82-03A15D5CDDF6}"/>
              </a:ext>
            </a:extLst>
          </p:cNvPr>
          <p:cNvSpPr/>
          <p:nvPr/>
        </p:nvSpPr>
        <p:spPr>
          <a:xfrm>
            <a:off x="8006188" y="3504558"/>
            <a:ext cx="1738268" cy="291664"/>
          </a:xfrm>
          <a:prstGeom prst="rect">
            <a:avLst/>
          </a:prstGeom>
          <a:solidFill>
            <a:srgbClr val="C8CCFF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ilmer Bold" pitchFamily="2" charset="77"/>
              </a:rPr>
              <a:t>Loader</a:t>
            </a:r>
            <a:endParaRPr lang="en-NL" sz="2400" b="1" dirty="0">
              <a:solidFill>
                <a:schemeClr val="tx1"/>
              </a:solidFill>
              <a:latin typeface="Gilmer Bold" pitchFamily="2" charset="77"/>
            </a:endParaRPr>
          </a:p>
        </p:txBody>
      </p:sp>
      <p:sp>
        <p:nvSpPr>
          <p:cNvPr id="12" name="Freeform: Shape 11">
            <a:extLst>
              <a:ext uri="{FF2B5EF4-FFF2-40B4-BE49-F238E27FC236}">
                <a16:creationId xmlns:a16="http://schemas.microsoft.com/office/drawing/2014/main" id="{3E077E22-536C-59C2-599C-5B18745022C9}"/>
              </a:ext>
            </a:extLst>
          </p:cNvPr>
          <p:cNvSpPr/>
          <p:nvPr/>
        </p:nvSpPr>
        <p:spPr>
          <a:xfrm>
            <a:off x="5172587" y="3689778"/>
            <a:ext cx="1553472" cy="1522976"/>
          </a:xfrm>
          <a:custGeom>
            <a:avLst/>
            <a:gdLst>
              <a:gd name="connsiteX0" fmla="*/ 0 w 1919865"/>
              <a:gd name="connsiteY0" fmla="*/ 959933 h 1919865"/>
              <a:gd name="connsiteX1" fmla="*/ 959933 w 1919865"/>
              <a:gd name="connsiteY1" fmla="*/ 0 h 1919865"/>
              <a:gd name="connsiteX2" fmla="*/ 1919866 w 1919865"/>
              <a:gd name="connsiteY2" fmla="*/ 959933 h 1919865"/>
              <a:gd name="connsiteX3" fmla="*/ 959933 w 1919865"/>
              <a:gd name="connsiteY3" fmla="*/ 1919866 h 1919865"/>
              <a:gd name="connsiteX4" fmla="*/ 0 w 1919865"/>
              <a:gd name="connsiteY4" fmla="*/ 959933 h 1919865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919865" h="1919865">
                <a:moveTo>
                  <a:pt x="0" y="959933"/>
                </a:moveTo>
                <a:cubicBezTo>
                  <a:pt x="0" y="429777"/>
                  <a:pt x="429777" y="0"/>
                  <a:pt x="959933" y="0"/>
                </a:cubicBezTo>
                <a:cubicBezTo>
                  <a:pt x="1490089" y="0"/>
                  <a:pt x="1919866" y="429777"/>
                  <a:pt x="1919866" y="959933"/>
                </a:cubicBezTo>
                <a:cubicBezTo>
                  <a:pt x="1919866" y="1490089"/>
                  <a:pt x="1490089" y="1919866"/>
                  <a:pt x="959933" y="1919866"/>
                </a:cubicBezTo>
                <a:cubicBezTo>
                  <a:pt x="429777" y="1919866"/>
                  <a:pt x="0" y="1490089"/>
                  <a:pt x="0" y="959933"/>
                </a:cubicBezTo>
                <a:close/>
              </a:path>
            </a:pathLst>
          </a:custGeom>
          <a:solidFill>
            <a:srgbClr val="BFBFBF"/>
          </a:solidFill>
          <a:ln w="8032" cap="flat">
            <a:noFill/>
            <a:prstDash val="solid"/>
            <a:miter/>
          </a:ln>
        </p:spPr>
        <p:txBody>
          <a:bodyPr rtlCol="0" anchor="ctr"/>
          <a:lstStyle/>
          <a:p>
            <a:endParaRPr lang="en-US" sz="2400">
              <a:latin typeface="Gill Sans MT" panose="020B0502020104020203" pitchFamily="34" charset="77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F6D401BA-7E8D-947C-04D0-A24F5BBEFFEA}"/>
              </a:ext>
            </a:extLst>
          </p:cNvPr>
          <p:cNvSpPr/>
          <p:nvPr/>
        </p:nvSpPr>
        <p:spPr>
          <a:xfrm>
            <a:off x="5148947" y="3314257"/>
            <a:ext cx="1587752" cy="291664"/>
          </a:xfrm>
          <a:prstGeom prst="rect">
            <a:avLst/>
          </a:prstGeom>
          <a:solidFill>
            <a:srgbClr val="FFA9A9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ilmer Bold" pitchFamily="2" charset="77"/>
              </a:rPr>
              <a:t>Repository</a:t>
            </a:r>
            <a:endParaRPr lang="en-NL" sz="2400" b="1" dirty="0">
              <a:solidFill>
                <a:schemeClr val="tx1"/>
              </a:solidFill>
              <a:latin typeface="Gilmer Bold" pitchFamily="2" charset="77"/>
            </a:endParaRPr>
          </a:p>
        </p:txBody>
      </p:sp>
      <p:pic>
        <p:nvPicPr>
          <p:cNvPr id="14" name="Graphic 15">
            <a:extLst>
              <a:ext uri="{FF2B5EF4-FFF2-40B4-BE49-F238E27FC236}">
                <a16:creationId xmlns:a16="http://schemas.microsoft.com/office/drawing/2014/main" id="{1D9FD858-FEBF-0FC7-6ACE-4BE775C8206C}"/>
              </a:ext>
            </a:extLst>
          </p:cNvPr>
          <p:cNvPicPr/>
          <p:nvPr/>
        </p:nvPicPr>
        <p:blipFill>
          <a:blip r:embed="rId2">
            <a:extLst>
              <a:ext uri="{96DAC541-7B7A-43D3-8B79-37D633B846F1}">
                <asvg:svgBlip xmlns:asvg="http://schemas.microsoft.com/office/drawing/2016/SVG/main" r:embed="rId3"/>
              </a:ext>
            </a:extLst>
          </a:blip>
          <a:stretch/>
        </p:blipFill>
        <p:spPr>
          <a:xfrm>
            <a:off x="7251428" y="1539463"/>
            <a:ext cx="712670" cy="72000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16" name="Graphic 15">
            <a:extLst>
              <a:ext uri="{FF2B5EF4-FFF2-40B4-BE49-F238E27FC236}">
                <a16:creationId xmlns:a16="http://schemas.microsoft.com/office/drawing/2014/main" id="{A5064F00-925F-B376-E7F8-1C24B4B583A4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87763" y="3290390"/>
            <a:ext cx="640000" cy="720000"/>
          </a:xfrm>
          <a:prstGeom prst="rect">
            <a:avLst/>
          </a:prstGeom>
        </p:spPr>
      </p:pic>
      <p:pic>
        <p:nvPicPr>
          <p:cNvPr id="17" name="Graphic 16">
            <a:extLst>
              <a:ext uri="{FF2B5EF4-FFF2-40B4-BE49-F238E27FC236}">
                <a16:creationId xmlns:a16="http://schemas.microsoft.com/office/drawing/2014/main" id="{C3642620-61ED-46B0-EBA0-FEAA2F71601B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96DAC541-7B7A-43D3-8B79-37D633B846F1}">
                <asvg:svgBlip xmlns:asvg="http://schemas.microsoft.com/office/drawing/2016/SVG/main" r:embed="rId7"/>
              </a:ext>
            </a:extLst>
          </a:blip>
          <a:stretch>
            <a:fillRect/>
          </a:stretch>
        </p:blipFill>
        <p:spPr>
          <a:xfrm>
            <a:off x="3938668" y="3290390"/>
            <a:ext cx="720000" cy="720000"/>
          </a:xfrm>
          <a:prstGeom prst="rect">
            <a:avLst/>
          </a:prstGeom>
        </p:spPr>
      </p:pic>
      <p:sp>
        <p:nvSpPr>
          <p:cNvPr id="18" name="Rectangle 17">
            <a:extLst>
              <a:ext uri="{FF2B5EF4-FFF2-40B4-BE49-F238E27FC236}">
                <a16:creationId xmlns:a16="http://schemas.microsoft.com/office/drawing/2014/main" id="{60F030FF-12E6-4300-2BEE-243C8DC211D4}"/>
              </a:ext>
            </a:extLst>
          </p:cNvPr>
          <p:cNvSpPr/>
          <p:nvPr/>
        </p:nvSpPr>
        <p:spPr>
          <a:xfrm>
            <a:off x="8006188" y="4395097"/>
            <a:ext cx="1738268" cy="291664"/>
          </a:xfrm>
          <a:prstGeom prst="rect">
            <a:avLst/>
          </a:prstGeom>
          <a:solidFill>
            <a:srgbClr val="B3FFC8"/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sz="2400" b="1" dirty="0">
                <a:solidFill>
                  <a:schemeClr val="tx1"/>
                </a:solidFill>
                <a:latin typeface="Gilmer Bold" pitchFamily="2" charset="77"/>
              </a:rPr>
              <a:t>Validator</a:t>
            </a:r>
            <a:endParaRPr lang="en-NL" sz="2400" b="1" dirty="0">
              <a:solidFill>
                <a:schemeClr val="tx1"/>
              </a:solidFill>
              <a:latin typeface="Gilmer Bold" pitchFamily="2" charset="77"/>
            </a:endParaRPr>
          </a:p>
        </p:txBody>
      </p:sp>
      <p:pic>
        <p:nvPicPr>
          <p:cNvPr id="19" name="Graphic 18">
            <a:extLst>
              <a:ext uri="{FF2B5EF4-FFF2-40B4-BE49-F238E27FC236}">
                <a16:creationId xmlns:a16="http://schemas.microsoft.com/office/drawing/2014/main" id="{1D635510-6A37-2D5D-34AD-A09FD6D8EEF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7287763" y="4180929"/>
            <a:ext cx="640000" cy="720000"/>
          </a:xfrm>
          <a:prstGeom prst="rect">
            <a:avLst/>
          </a:prstGeom>
        </p:spPr>
      </p:pic>
      <p:pic>
        <p:nvPicPr>
          <p:cNvPr id="20" name="Graphic 19">
            <a:extLst>
              <a:ext uri="{FF2B5EF4-FFF2-40B4-BE49-F238E27FC236}">
                <a16:creationId xmlns:a16="http://schemas.microsoft.com/office/drawing/2014/main" id="{0DB447B6-F334-E5FA-AAF4-66C87EE8CC5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5629323" y="4091266"/>
            <a:ext cx="640000" cy="720000"/>
          </a:xfrm>
          <a:prstGeom prst="rect">
            <a:avLst/>
          </a:prstGeom>
        </p:spPr>
      </p:pic>
      <p:grpSp>
        <p:nvGrpSpPr>
          <p:cNvPr id="21" name="Group 20">
            <a:extLst>
              <a:ext uri="{FF2B5EF4-FFF2-40B4-BE49-F238E27FC236}">
                <a16:creationId xmlns:a16="http://schemas.microsoft.com/office/drawing/2014/main" id="{C558C4B1-C692-5DE1-1FC7-AE31F3B1DBC1}"/>
              </a:ext>
            </a:extLst>
          </p:cNvPr>
          <p:cNvGrpSpPr/>
          <p:nvPr/>
        </p:nvGrpSpPr>
        <p:grpSpPr>
          <a:xfrm>
            <a:off x="6376124" y="2455517"/>
            <a:ext cx="2453175" cy="369332"/>
            <a:chOff x="4884992" y="3642406"/>
            <a:chExt cx="2453175" cy="369332"/>
          </a:xfrm>
        </p:grpSpPr>
        <p:sp>
          <p:nvSpPr>
            <p:cNvPr id="22" name="Rectangle: Rounded Corners 21">
              <a:extLst>
                <a:ext uri="{FF2B5EF4-FFF2-40B4-BE49-F238E27FC236}">
                  <a16:creationId xmlns:a16="http://schemas.microsoft.com/office/drawing/2014/main" id="{F2BA1FA9-F8D8-B38D-7E11-31316B8339A5}"/>
                </a:ext>
              </a:extLst>
            </p:cNvPr>
            <p:cNvSpPr/>
            <p:nvPr/>
          </p:nvSpPr>
          <p:spPr>
            <a:xfrm>
              <a:off x="4884992" y="3686578"/>
              <a:ext cx="2378371" cy="280987"/>
            </a:xfrm>
            <a:prstGeom prst="roundRect">
              <a:avLst/>
            </a:prstGeom>
            <a:solidFill>
              <a:schemeClr val="bg1"/>
            </a:solidFill>
            <a:ln>
              <a:solidFill>
                <a:srgbClr val="F17F53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/>
            </a:p>
          </p:txBody>
        </p:sp>
        <p:sp>
          <p:nvSpPr>
            <p:cNvPr id="23" name="TextBox 22">
              <a:extLst>
                <a:ext uri="{FF2B5EF4-FFF2-40B4-BE49-F238E27FC236}">
                  <a16:creationId xmlns:a16="http://schemas.microsoft.com/office/drawing/2014/main" id="{8099C77F-EC9B-2464-DC44-A586D21754CF}"/>
                </a:ext>
              </a:extLst>
            </p:cNvPr>
            <p:cNvSpPr txBox="1"/>
            <p:nvPr/>
          </p:nvSpPr>
          <p:spPr>
            <a:xfrm>
              <a:off x="5014774" y="3642406"/>
              <a:ext cx="2323393" cy="369332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dirty="0"/>
                <a:t>voyager1.instance.json</a:t>
              </a:r>
              <a:endParaRPr lang="en-NL" dirty="0"/>
            </a:p>
          </p:txBody>
        </p:sp>
        <p:pic>
          <p:nvPicPr>
            <p:cNvPr id="24" name="Graphic 23">
              <a:extLst>
                <a:ext uri="{FF2B5EF4-FFF2-40B4-BE49-F238E27FC236}">
                  <a16:creationId xmlns:a16="http://schemas.microsoft.com/office/drawing/2014/main" id="{5B210571-0FF8-E16B-595D-F44342AB69F1}"/>
                </a:ext>
              </a:extLst>
            </p:cNvPr>
            <p:cNvPicPr>
              <a:picLocks noChangeAspect="1"/>
            </p:cNvPicPr>
            <p:nvPr/>
          </p:nvPicPr>
          <p:blipFill>
            <a:blip r:embed="rId8">
              <a:extLst>
                <a:ext uri="{96DAC541-7B7A-43D3-8B79-37D633B846F1}">
                  <asvg:svgBlip xmlns:asvg="http://schemas.microsoft.com/office/drawing/2016/SVG/main" r:embed="rId9"/>
                </a:ext>
              </a:extLst>
            </a:blip>
            <a:stretch>
              <a:fillRect/>
            </a:stretch>
          </p:blipFill>
          <p:spPr>
            <a:xfrm>
              <a:off x="4899604" y="3713611"/>
              <a:ext cx="196272" cy="196272"/>
            </a:xfrm>
            <a:prstGeom prst="rect">
              <a:avLst/>
            </a:prstGeom>
          </p:spPr>
        </p:pic>
      </p:grpSp>
      <p:pic>
        <p:nvPicPr>
          <p:cNvPr id="3" name="Picture 2">
            <a:extLst>
              <a:ext uri="{FF2B5EF4-FFF2-40B4-BE49-F238E27FC236}">
                <a16:creationId xmlns:a16="http://schemas.microsoft.com/office/drawing/2014/main" id="{79C36D12-CB94-F3B1-AFDF-0DBCD2A58940}"/>
              </a:ext>
            </a:extLst>
          </p:cNvPr>
          <p:cNvPicPr>
            <a:picLocks noChangeAspect="1"/>
          </p:cNvPicPr>
          <p:nvPr/>
        </p:nvPicPr>
        <p:blipFill>
          <a:blip r:embed="rId10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82178" y="4372917"/>
            <a:ext cx="1676490" cy="740026"/>
          </a:xfrm>
          <a:prstGeom prst="rect">
            <a:avLst/>
          </a:prstGeom>
        </p:spPr>
      </p:pic>
      <p:sp>
        <p:nvSpPr>
          <p:cNvPr id="15" name="TextBox 14">
            <a:extLst>
              <a:ext uri="{FF2B5EF4-FFF2-40B4-BE49-F238E27FC236}">
                <a16:creationId xmlns:a16="http://schemas.microsoft.com/office/drawing/2014/main" id="{C37DC147-4CAB-CF30-7878-0A39BFEAE885}"/>
              </a:ext>
            </a:extLst>
          </p:cNvPr>
          <p:cNvSpPr txBox="1"/>
          <p:nvPr/>
        </p:nvSpPr>
        <p:spPr>
          <a:xfrm>
            <a:off x="2122162" y="5846230"/>
            <a:ext cx="829432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nl-NL" sz="2800" dirty="0">
                <a:hlinkClick r:id="rId11"/>
              </a:rPr>
              <a:t>https://youtu.be/inN9l8gKxSc?si=XF6_wbB4cvAHq2HN</a:t>
            </a:r>
            <a:r>
              <a:rPr lang="nl-NL" sz="2800" dirty="0"/>
              <a:t> </a:t>
            </a:r>
          </a:p>
        </p:txBody>
      </p:sp>
    </p:spTree>
    <p:extLst>
      <p:ext uri="{BB962C8B-B14F-4D97-AF65-F5344CB8AC3E}">
        <p14:creationId xmlns:p14="http://schemas.microsoft.com/office/powerpoint/2010/main" val="3907054735"/>
      </p:ext>
    </p:extLst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19C7D33B-22A4-5863-FDA6-CB79176F2C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>
            <a:normAutofit/>
          </a:bodyPr>
          <a:lstStyle/>
          <a:p>
            <a:r>
              <a:rPr lang="en-US" dirty="0"/>
              <a:t>Our work on </a:t>
            </a:r>
            <a:r>
              <a:rPr lang="en-US" dirty="0" err="1"/>
              <a:t>LionWeb</a:t>
            </a:r>
            <a:endParaRPr lang="en-NL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766822FD-F596-904C-5BE3-35E11923F3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 numCol="2"/>
          <a:lstStyle/>
          <a:p>
            <a:r>
              <a:rPr lang="en-US" sz="2800" dirty="0"/>
              <a:t>Apps</a:t>
            </a:r>
          </a:p>
          <a:p>
            <a:pPr lvl="1"/>
            <a:r>
              <a:rPr lang="en-US" sz="2400" dirty="0">
                <a:hlinkClick r:id="rId3"/>
              </a:rPr>
              <a:t>Repository</a:t>
            </a:r>
            <a:endParaRPr lang="en-US" sz="2400" dirty="0"/>
          </a:p>
          <a:p>
            <a:pPr lvl="1"/>
            <a:r>
              <a:rPr lang="en-US" sz="2400" dirty="0">
                <a:hlinkClick r:id="rId4"/>
              </a:rPr>
              <a:t>Repository admin UI</a:t>
            </a:r>
            <a:endParaRPr lang="en-US" sz="2400" dirty="0"/>
          </a:p>
          <a:p>
            <a:pPr lvl="1"/>
            <a:endParaRPr lang="en-US" sz="2400" dirty="0"/>
          </a:p>
          <a:p>
            <a:r>
              <a:rPr lang="en-US" sz="2800" dirty="0"/>
              <a:t>Integrations</a:t>
            </a:r>
          </a:p>
          <a:p>
            <a:pPr lvl="1"/>
            <a:r>
              <a:rPr lang="en-US" sz="2400" dirty="0">
                <a:hlinkClick r:id="rId5"/>
              </a:rPr>
              <a:t>MPS</a:t>
            </a:r>
            <a:endParaRPr lang="en-US" sz="2400" dirty="0"/>
          </a:p>
          <a:p>
            <a:pPr lvl="1"/>
            <a:r>
              <a:rPr lang="en-US" sz="2400" dirty="0">
                <a:hlinkClick r:id="rId6"/>
              </a:rPr>
              <a:t>Rascal</a:t>
            </a:r>
            <a:endParaRPr lang="en-US" sz="2400" dirty="0"/>
          </a:p>
          <a:p>
            <a:pPr lvl="1"/>
            <a:r>
              <a:rPr lang="en-US" sz="2400" dirty="0">
                <a:hlinkClick r:id="rId7"/>
              </a:rPr>
              <a:t>Freon</a:t>
            </a:r>
            <a:endParaRPr lang="en-US" sz="2400" dirty="0"/>
          </a:p>
          <a:p>
            <a:pPr lvl="1"/>
            <a:r>
              <a:rPr lang="en-US" sz="2400" dirty="0" err="1">
                <a:hlinkClick r:id="rId8"/>
              </a:rPr>
              <a:t>Modelix</a:t>
            </a:r>
            <a:endParaRPr lang="en-US" sz="2400" dirty="0"/>
          </a:p>
          <a:p>
            <a:pPr lvl="1"/>
            <a:r>
              <a:rPr lang="en-US" sz="2400" dirty="0">
                <a:hlinkClick r:id="rId9"/>
              </a:rPr>
              <a:t>EMF</a:t>
            </a:r>
            <a:endParaRPr lang="en-US" sz="2400" dirty="0"/>
          </a:p>
          <a:p>
            <a:r>
              <a:rPr lang="en-US" sz="2800" dirty="0"/>
              <a:t>Libraries</a:t>
            </a:r>
          </a:p>
          <a:p>
            <a:pPr lvl="1"/>
            <a:r>
              <a:rPr lang="en-US" sz="2400" dirty="0">
                <a:hlinkClick r:id="rId10"/>
              </a:rPr>
              <a:t>C#</a:t>
            </a:r>
            <a:endParaRPr lang="en-US" sz="2400" dirty="0"/>
          </a:p>
          <a:p>
            <a:pPr lvl="1"/>
            <a:r>
              <a:rPr lang="en-US" sz="2400" dirty="0">
                <a:hlinkClick r:id="rId9"/>
              </a:rPr>
              <a:t>Java</a:t>
            </a:r>
            <a:endParaRPr lang="en-US" sz="2400" dirty="0"/>
          </a:p>
          <a:p>
            <a:pPr lvl="1"/>
            <a:r>
              <a:rPr lang="en-US" sz="2400" dirty="0">
                <a:hlinkClick r:id="rId11"/>
              </a:rPr>
              <a:t>Kotlin</a:t>
            </a:r>
            <a:endParaRPr lang="en-US" sz="2400" dirty="0"/>
          </a:p>
          <a:p>
            <a:pPr lvl="1"/>
            <a:r>
              <a:rPr lang="en-US" sz="2400" dirty="0">
                <a:hlinkClick r:id="rId12"/>
              </a:rPr>
              <a:t>Python</a:t>
            </a:r>
            <a:endParaRPr lang="en-US" sz="2400" dirty="0"/>
          </a:p>
          <a:p>
            <a:pPr lvl="1"/>
            <a:r>
              <a:rPr lang="en-US" sz="2400" dirty="0">
                <a:hlinkClick r:id="rId13"/>
              </a:rPr>
              <a:t>TypeScript</a:t>
            </a:r>
            <a:endParaRPr lang="en-US" sz="2400" dirty="0"/>
          </a:p>
        </p:txBody>
      </p:sp>
      <p:pic>
        <p:nvPicPr>
          <p:cNvPr id="4" name="Graphic 3">
            <a:extLst>
              <a:ext uri="{FF2B5EF4-FFF2-40B4-BE49-F238E27FC236}">
                <a16:creationId xmlns:a16="http://schemas.microsoft.com/office/drawing/2014/main" id="{945E66F7-D942-31CA-DC4C-21AD88554BD4}"/>
              </a:ext>
            </a:extLst>
          </p:cNvPr>
          <p:cNvPicPr>
            <a:picLocks noChangeAspect="1"/>
          </p:cNvPicPr>
          <p:nvPr/>
        </p:nvPicPr>
        <p:blipFill>
          <a:blip r:embed="rId14">
            <a:extLst>
              <a:ext uri="{96DAC541-7B7A-43D3-8B79-37D633B846F1}">
                <asvg:svgBlip xmlns:asvg="http://schemas.microsoft.com/office/drawing/2016/SVG/main" r:embed="rId15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  <p:sp>
        <p:nvSpPr>
          <p:cNvPr id="5" name="Text Placeholder 3">
            <a:extLst>
              <a:ext uri="{FF2B5EF4-FFF2-40B4-BE49-F238E27FC236}">
                <a16:creationId xmlns:a16="http://schemas.microsoft.com/office/drawing/2014/main" id="{ABEB482B-5EFD-F657-ADA4-7C6ABE271CE4}"/>
              </a:ext>
            </a:extLst>
          </p:cNvPr>
          <p:cNvSpPr txBox="1">
            <a:spLocks/>
          </p:cNvSpPr>
          <p:nvPr/>
        </p:nvSpPr>
        <p:spPr>
          <a:xfrm>
            <a:off x="5707381" y="4777740"/>
            <a:ext cx="6217919" cy="1375244"/>
          </a:xfrm>
          <a:prstGeom prst="rect">
            <a:avLst/>
          </a:prstGeom>
        </p:spPr>
        <p:txBody>
          <a:bodyPr vert="horz" lIns="91440" tIns="46800" rIns="91440" bIns="46800" rtlCol="0">
            <a:normAutofit/>
          </a:bodyPr>
          <a:lstStyle>
            <a:lvl1pPr marL="0" indent="0" algn="l" defTabSz="914400" rtl="0" eaLnBrk="1" latinLnBrk="0" hangingPunct="1">
              <a:lnSpc>
                <a:spcPct val="100000"/>
              </a:lnSpc>
              <a:spcBef>
                <a:spcPts val="800"/>
              </a:spcBef>
              <a:spcAft>
                <a:spcPts val="400"/>
              </a:spcAft>
              <a:buFont typeface="Arial" panose="020B0604020202020204" pitchFamily="34" charset="0"/>
              <a:buNone/>
              <a:defRPr sz="2400" b="1" i="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Font typeface="Arial" panose="020B0604020202020204" pitchFamily="34" charset="0"/>
              <a:buChar char="•"/>
              <a:defRPr sz="2000" b="0" i="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10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b="0" i="0" kern="1200">
                <a:solidFill>
                  <a:schemeClr val="tx1"/>
                </a:solidFill>
                <a:latin typeface="Gill Sans MT" panose="020B0502020104020203" pitchFamily="34" charset="77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en-US" dirty="0"/>
              <a:t>Specification documents (public)</a:t>
            </a:r>
          </a:p>
          <a:p>
            <a:pPr lvl="1"/>
            <a:r>
              <a:rPr lang="en-US" dirty="0"/>
              <a:t>Specification documents hosted on GitHub: </a:t>
            </a:r>
            <a:r>
              <a:rPr lang="en-US" dirty="0">
                <a:hlinkClick r:id="rId16"/>
              </a:rPr>
              <a:t>github.com/</a:t>
            </a:r>
            <a:r>
              <a:rPr lang="en-US" dirty="0" err="1">
                <a:hlinkClick r:id="rId16"/>
              </a:rPr>
              <a:t>LionWeb</a:t>
            </a:r>
            <a:r>
              <a:rPr lang="en-US" dirty="0">
                <a:hlinkClick r:id="rId16"/>
              </a:rPr>
              <a:t>-io/specification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65501801"/>
      </p:ext>
    </p:extLst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65D4F62-011F-40BE-95E9-A4745E665DC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/>
          <a:lstStyle/>
          <a:p>
            <a:r>
              <a:rPr lang="en-US" dirty="0"/>
              <a:t>How – Principles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5E86BF04-4736-5893-C5D3-FC043D5A776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/>
          <a:lstStyle/>
          <a:p>
            <a:r>
              <a:rPr lang="en-US" dirty="0"/>
              <a:t>International consortium	of developers</a:t>
            </a:r>
          </a:p>
          <a:p>
            <a:pPr marL="685800" marR="0" lvl="1" indent="-228600" algn="l" defTabSz="914400" rtl="0" eaLnBrk="1" fontAlgn="auto" latinLnBrk="0" hangingPunct="1">
              <a:lnSpc>
                <a:spcPct val="100000"/>
              </a:lnSpc>
              <a:spcBef>
                <a:spcPts val="500"/>
              </a:spcBef>
              <a:spcAft>
                <a:spcPts val="0"/>
              </a:spcAft>
              <a:buClrTx/>
              <a:buSzTx/>
              <a:buFont typeface="Arial" panose="020B0604020202020204" pitchFamily="34" charset="0"/>
              <a:buChar char="•"/>
              <a:tabLst/>
              <a:defRPr/>
            </a:pPr>
            <a:r>
              <a:rPr lang="en-US" dirty="0">
                <a:solidFill>
                  <a:srgbClr val="24292E"/>
                </a:solidFill>
                <a:latin typeface="-apple-system"/>
              </a:rPr>
              <a:t>W</a:t>
            </a:r>
            <a:r>
              <a:rPr lang="en-US" b="0" i="0" dirty="0">
                <a:solidFill>
                  <a:srgbClr val="24292E"/>
                </a:solidFill>
                <a:effectLst/>
                <a:latin typeface="-apple-system"/>
              </a:rPr>
              <a:t>ith a long history in language engineering and modeling tools</a:t>
            </a:r>
            <a:endParaRPr lang="en-US" sz="2000" b="0" dirty="0"/>
          </a:p>
          <a:p>
            <a:r>
              <a:rPr lang="en-US" dirty="0" err="1"/>
              <a:t>LionWeb</a:t>
            </a:r>
            <a:r>
              <a:rPr lang="en-US" dirty="0"/>
              <a:t> as boring, reliable base</a:t>
            </a:r>
          </a:p>
          <a:p>
            <a:pPr lvl="1"/>
            <a:r>
              <a:rPr lang="en-US" dirty="0"/>
              <a:t>Innovate on top</a:t>
            </a:r>
            <a:endParaRPr lang="en-US" dirty="0">
              <a:sym typeface="Wingdings" panose="05000000000000000000" pitchFamily="2" charset="2"/>
            </a:endParaRPr>
          </a:p>
          <a:p>
            <a:r>
              <a:rPr lang="en-US" dirty="0"/>
              <a:t>Rough consensus &amp; Running code</a:t>
            </a:r>
          </a:p>
          <a:p>
            <a:pPr lvl="1"/>
            <a:r>
              <a:rPr lang="en-US" dirty="0"/>
              <a:t>No paperware</a:t>
            </a:r>
          </a:p>
          <a:p>
            <a:r>
              <a:rPr lang="en-US" dirty="0"/>
              <a:t>Everything is a model</a:t>
            </a:r>
          </a:p>
          <a:p>
            <a:pPr lvl="1"/>
            <a:r>
              <a:rPr lang="en-US" dirty="0">
                <a:sym typeface="Wingdings" panose="05000000000000000000" pitchFamily="2" charset="2"/>
              </a:rPr>
              <a:t>Markus </a:t>
            </a:r>
            <a:r>
              <a:rPr lang="en-US" dirty="0" err="1">
                <a:sym typeface="Wingdings" panose="05000000000000000000" pitchFamily="2" charset="2"/>
              </a:rPr>
              <a:t>Voelter’s</a:t>
            </a:r>
            <a:r>
              <a:rPr lang="en-US" dirty="0">
                <a:sym typeface="Wingdings" panose="05000000000000000000" pitchFamily="2" charset="2"/>
              </a:rPr>
              <a:t> </a:t>
            </a:r>
            <a:r>
              <a:rPr lang="en-US" dirty="0">
                <a:sym typeface="Wingdings" panose="05000000000000000000" pitchFamily="2" charset="2"/>
                <a:hlinkClick r:id="rId3"/>
              </a:rPr>
              <a:t>Whitepaper</a:t>
            </a:r>
            <a:r>
              <a:rPr lang="en-US" dirty="0">
                <a:sym typeface="Wingdings" panose="05000000000000000000" pitchFamily="2" charset="2"/>
              </a:rPr>
              <a:t>  “A Platform for Systems and Business Modeling”</a:t>
            </a:r>
            <a:endParaRPr lang="en-US" dirty="0"/>
          </a:p>
          <a:p>
            <a:r>
              <a:rPr lang="en-US" dirty="0"/>
              <a:t>Business-friendly Open Source License</a:t>
            </a:r>
          </a:p>
          <a:p>
            <a:pPr lvl="1"/>
            <a:r>
              <a:rPr lang="en-US" dirty="0"/>
              <a:t>Apache 2.0</a:t>
            </a:r>
            <a:endParaRPr lang="en-NL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287921F5-91E9-D739-EDCD-14AEF40D234D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96DAC541-7B7A-43D3-8B79-37D633B846F1}">
                <asvg:svgBlip xmlns:asvg="http://schemas.microsoft.com/office/drawing/2016/SVG/main" r:embed="rId5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267934801"/>
      </p:ext>
    </p:extLst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8699FD9-99A0-5587-382A-DFE4466882D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0" y="0"/>
            <a:ext cx="12192000" cy="1264249"/>
          </a:xfrm>
        </p:spPr>
        <p:txBody>
          <a:bodyPr/>
          <a:lstStyle/>
          <a:p>
            <a:r>
              <a:rPr lang="en-US" dirty="0"/>
              <a:t>Interested in Integration</a:t>
            </a:r>
            <a:endParaRPr lang="en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1EF446B0-7A92-2E76-9146-8639BA76BF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483360"/>
            <a:ext cx="10515600" cy="4867744"/>
          </a:xfrm>
        </p:spPr>
        <p:txBody>
          <a:bodyPr/>
          <a:lstStyle/>
          <a:p>
            <a:r>
              <a:rPr lang="en-US" dirty="0" err="1"/>
              <a:t>Jetbrains</a:t>
            </a:r>
            <a:r>
              <a:rPr lang="en-US" dirty="0"/>
              <a:t> </a:t>
            </a:r>
            <a:r>
              <a:rPr lang="en-US" dirty="0" err="1"/>
              <a:t>WebMPS</a:t>
            </a:r>
            <a:endParaRPr lang="en-US" dirty="0"/>
          </a:p>
          <a:p>
            <a:r>
              <a:rPr lang="en-US" dirty="0" err="1"/>
              <a:t>Metadev</a:t>
            </a:r>
            <a:r>
              <a:rPr lang="en-US" dirty="0"/>
              <a:t> </a:t>
            </a:r>
            <a:r>
              <a:rPr lang="en-US" dirty="0" err="1"/>
              <a:t>Daga</a:t>
            </a:r>
            <a:endParaRPr lang="en-US" dirty="0"/>
          </a:p>
          <a:p>
            <a:r>
              <a:rPr lang="en-US" dirty="0" err="1"/>
              <a:t>ModelingValueGroup</a:t>
            </a:r>
            <a:r>
              <a:rPr lang="en-US" dirty="0"/>
              <a:t> </a:t>
            </a:r>
            <a:r>
              <a:rPr lang="en-US" dirty="0" err="1"/>
              <a:t>Dclare</a:t>
            </a:r>
            <a:endParaRPr lang="en-US" dirty="0"/>
          </a:p>
          <a:p>
            <a:r>
              <a:rPr lang="en-US" dirty="0"/>
              <a:t>TU Delft </a:t>
            </a:r>
            <a:r>
              <a:rPr lang="en-US" dirty="0" err="1"/>
              <a:t>Spoofax</a:t>
            </a:r>
            <a:endParaRPr lang="en-US" dirty="0"/>
          </a:p>
          <a:p>
            <a:r>
              <a:rPr lang="en-US" dirty="0" err="1"/>
              <a:t>TypeFox</a:t>
            </a:r>
            <a:r>
              <a:rPr lang="en-US" dirty="0"/>
              <a:t> </a:t>
            </a:r>
            <a:r>
              <a:rPr lang="en-US" dirty="0" err="1"/>
              <a:t>Langium</a:t>
            </a:r>
            <a:endParaRPr lang="en-US" dirty="0"/>
          </a:p>
          <a:p>
            <a:pPr lvl="1"/>
            <a:r>
              <a:rPr lang="en-US" dirty="0">
                <a:hlinkClick r:id="rId2"/>
              </a:rPr>
              <a:t>https://www.typefox.io/blog/lionweb-langium/</a:t>
            </a:r>
            <a:r>
              <a:rPr lang="en-US" dirty="0"/>
              <a:t> </a:t>
            </a:r>
          </a:p>
          <a:p>
            <a:r>
              <a:rPr lang="en-US" dirty="0" err="1"/>
              <a:t>TypeFox</a:t>
            </a:r>
            <a:r>
              <a:rPr lang="en-US" dirty="0"/>
              <a:t> </a:t>
            </a:r>
            <a:r>
              <a:rPr lang="en-US" dirty="0" err="1"/>
              <a:t>Typir</a:t>
            </a:r>
            <a:endParaRPr lang="en-US" dirty="0"/>
          </a:p>
        </p:txBody>
      </p:sp>
      <p:pic>
        <p:nvPicPr>
          <p:cNvPr id="5" name="Graphic 4">
            <a:extLst>
              <a:ext uri="{FF2B5EF4-FFF2-40B4-BE49-F238E27FC236}">
                <a16:creationId xmlns:a16="http://schemas.microsoft.com/office/drawing/2014/main" id="{7E989907-BD40-BDC3-E7CB-D88E93BC88A1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42432197"/>
      </p:ext>
    </p:extLst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9F9F74C-2480-70B1-D7D0-3ACCC6F85A90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What </a:t>
            </a:r>
            <a:r>
              <a:rPr lang="en-US" dirty="0" err="1"/>
              <a:t>LionWeb</a:t>
            </a:r>
            <a:r>
              <a:rPr lang="en-US" dirty="0"/>
              <a:t> solves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BF50131C-0CE7-4506-6776-24A4CFB2DFF8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/>
              <a:t>Technical interoperability</a:t>
            </a:r>
          </a:p>
          <a:p>
            <a:r>
              <a:rPr lang="en-US" dirty="0"/>
              <a:t>		</a:t>
            </a:r>
            <a:r>
              <a:rPr lang="en-US" dirty="0" err="1"/>
              <a:t>LionWeb</a:t>
            </a:r>
            <a:r>
              <a:rPr lang="en-US" dirty="0"/>
              <a:t> format and protocols</a:t>
            </a:r>
          </a:p>
          <a:p>
            <a:r>
              <a:rPr lang="en-US" dirty="0"/>
              <a:t>Identity </a:t>
            </a:r>
          </a:p>
          <a:p>
            <a:r>
              <a:rPr lang="en-US" dirty="0"/>
              <a:t>		established by clients (tools)</a:t>
            </a:r>
          </a:p>
          <a:p>
            <a:r>
              <a:rPr lang="en-US" dirty="0"/>
              <a:t>Semantic mapping</a:t>
            </a:r>
          </a:p>
          <a:p>
            <a:r>
              <a:rPr lang="en-US" dirty="0"/>
              <a:t>		fine-grained and use-case specific</a:t>
            </a:r>
            <a:endParaRPr lang="nl-NL" dirty="0"/>
          </a:p>
        </p:txBody>
      </p:sp>
      <p:pic>
        <p:nvPicPr>
          <p:cNvPr id="5" name="Graphic 4" descr="Back with solid fill">
            <a:extLst>
              <a:ext uri="{FF2B5EF4-FFF2-40B4-BE49-F238E27FC236}">
                <a16:creationId xmlns:a16="http://schemas.microsoft.com/office/drawing/2014/main" id="{65D58EF4-7DD6-7B4E-0253-31C94A5CB64C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1847385" y="1812072"/>
            <a:ext cx="819615" cy="819615"/>
          </a:xfrm>
          <a:prstGeom prst="rect">
            <a:avLst/>
          </a:prstGeom>
        </p:spPr>
      </p:pic>
      <p:pic>
        <p:nvPicPr>
          <p:cNvPr id="6" name="Graphic 5" descr="Back with solid fill">
            <a:extLst>
              <a:ext uri="{FF2B5EF4-FFF2-40B4-BE49-F238E27FC236}">
                <a16:creationId xmlns:a16="http://schemas.microsoft.com/office/drawing/2014/main" id="{5A3B62BD-61F3-9317-2808-3BAE8A9EFD1A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1847385" y="2850798"/>
            <a:ext cx="819615" cy="819615"/>
          </a:xfrm>
          <a:prstGeom prst="rect">
            <a:avLst/>
          </a:prstGeom>
        </p:spPr>
      </p:pic>
      <p:pic>
        <p:nvPicPr>
          <p:cNvPr id="7" name="Graphic 6" descr="Back with solid fill">
            <a:extLst>
              <a:ext uri="{FF2B5EF4-FFF2-40B4-BE49-F238E27FC236}">
                <a16:creationId xmlns:a16="http://schemas.microsoft.com/office/drawing/2014/main" id="{D8DD1FCB-AB93-1666-130A-4F3B9595A6A2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rot="10800000">
            <a:off x="1847384" y="3917232"/>
            <a:ext cx="819615" cy="819615"/>
          </a:xfrm>
          <a:prstGeom prst="rect">
            <a:avLst/>
          </a:prstGeom>
        </p:spPr>
      </p:pic>
      <p:pic>
        <p:nvPicPr>
          <p:cNvPr id="8" name="Graphic 7">
            <a:extLst>
              <a:ext uri="{FF2B5EF4-FFF2-40B4-BE49-F238E27FC236}">
                <a16:creationId xmlns:a16="http://schemas.microsoft.com/office/drawing/2014/main" id="{CDD2FDAF-3DE2-A7DA-0647-C6C1A240D5C9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96DAC541-7B7A-43D3-8B79-37D633B846F1}">
                <asvg:svgBlip xmlns:asvg="http://schemas.microsoft.com/office/drawing/2016/SVG/main" r:embed="rId6"/>
              </a:ext>
            </a:extLst>
          </a:blip>
          <a:stretch>
            <a:fillRect/>
          </a:stretch>
        </p:blipFill>
        <p:spPr>
          <a:xfrm>
            <a:off x="10931467" y="68262"/>
            <a:ext cx="1121757" cy="112772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922537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2" end="2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3" end="3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4" end="4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3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5" end="5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5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D3AA04C-3FF7-1C04-E120-1390AECF229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Your feedback for us</a:t>
            </a:r>
            <a:endParaRPr lang="nl-NL" dirty="0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47F3C2-B6B5-7317-9419-A9EFAF7C523A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nl-NL" dirty="0"/>
          </a:p>
        </p:txBody>
      </p:sp>
    </p:spTree>
    <p:extLst>
      <p:ext uri="{BB962C8B-B14F-4D97-AF65-F5344CB8AC3E}">
        <p14:creationId xmlns:p14="http://schemas.microsoft.com/office/powerpoint/2010/main" val="604837089"/>
      </p:ext>
    </p:extLst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65" name="TextBox 7"/>
          <p:cNvSpPr/>
          <p:nvPr/>
        </p:nvSpPr>
        <p:spPr>
          <a:xfrm>
            <a:off x="661320" y="1584359"/>
            <a:ext cx="5957640" cy="2600182"/>
          </a:xfrm>
          <a:prstGeom prst="rect">
            <a:avLst/>
          </a:prstGeom>
          <a:solidFill>
            <a:srgbClr val="E6752A">
              <a:alpha val="25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288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155680" algn="l"/>
              </a:tabLst>
            </a:pPr>
            <a:r>
              <a:rPr lang="en-US" sz="1800" b="1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Meinte</a:t>
            </a: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 Boersma	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DSL Consultancy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15568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Erkan Diken	</a:t>
            </a:r>
            <a:r>
              <a:rPr lang="en-US" sz="180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F1RE</a:t>
            </a:r>
            <a:endParaRPr lang="en-US" sz="1800" b="1" u="none" strike="noStrike" dirty="0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pPr defTabSz="914400">
              <a:lnSpc>
                <a:spcPct val="100000"/>
              </a:lnSpc>
              <a:tabLst>
                <a:tab pos="215568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Norman Koester	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itemis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 (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Modelix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)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15568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Sergej </a:t>
            </a:r>
            <a:r>
              <a:rPr lang="en-US" sz="1800" b="1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Koscejev</a:t>
            </a: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	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Freelancer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15568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Sascha Lisson	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itemis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 (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Modelix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)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15568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Pedro Molina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	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Metadev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15568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Eugen Schindler	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Canon Production Printing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66" name="PlaceHolder 1"/>
          <p:cNvSpPr>
            <a:spLocks noGrp="1"/>
          </p:cNvSpPr>
          <p:nvPr>
            <p:ph type="title"/>
          </p:nvPr>
        </p:nvSpPr>
        <p:spPr>
          <a:xfrm>
            <a:off x="0" y="0"/>
            <a:ext cx="12191760" cy="1263960"/>
          </a:xfrm>
          <a:prstGeom prst="rect">
            <a:avLst/>
          </a:prstGeom>
          <a:solidFill>
            <a:srgbClr val="E6752A"/>
          </a:solidFill>
          <a:ln w="0">
            <a:noFill/>
          </a:ln>
        </p:spPr>
        <p:txBody>
          <a:bodyPr lIns="91440" tIns="45720" rIns="91440" bIns="45720" anchor="ctr">
            <a:noAutofit/>
          </a:bodyPr>
          <a:lstStyle/>
          <a:p>
            <a:pPr indent="0" algn="ctr" defTabSz="914400">
              <a:lnSpc>
                <a:spcPct val="90000"/>
              </a:lnSpc>
              <a:buNone/>
            </a:pPr>
            <a:r>
              <a:rPr lang="en-NL" sz="4400" b="1" u="none" strike="noStrike">
                <a:ln>
                  <a:solidFill>
                    <a:schemeClr val="lt1"/>
                  </a:solidFill>
                </a:ln>
                <a:solidFill>
                  <a:srgbClr val="FFFFFF"/>
                </a:solidFill>
                <a:effectLst/>
                <a:uFillTx/>
                <a:latin typeface="Gill Sans MT"/>
              </a:rPr>
              <a:t>Team </a:t>
            </a:r>
            <a:r>
              <a:rPr lang="en-US" sz="4400" b="1" u="none" strike="noStrike">
                <a:ln>
                  <a:solidFill>
                    <a:schemeClr val="lt1"/>
                  </a:solidFill>
                </a:ln>
                <a:solidFill>
                  <a:srgbClr val="FFFFFF"/>
                </a:solidFill>
                <a:effectLst/>
                <a:uFillTx/>
                <a:latin typeface="Gill Sans MT"/>
              </a:rPr>
              <a:t>and</a:t>
            </a:r>
            <a:r>
              <a:rPr lang="en-NL" sz="4400" b="1" u="none" strike="noStrike">
                <a:ln>
                  <a:solidFill>
                    <a:schemeClr val="lt1"/>
                  </a:solidFill>
                </a:ln>
                <a:solidFill>
                  <a:srgbClr val="FFFFFF"/>
                </a:solidFill>
                <a:effectLst/>
                <a:uFillTx/>
                <a:latin typeface="Gill Sans MT"/>
              </a:rPr>
              <a:t> Contact</a:t>
            </a:r>
            <a:endParaRPr lang="en-NL" sz="4400" b="0" u="none" strike="noStrike">
              <a:solidFill>
                <a:schemeClr val="dk1"/>
              </a:solidFill>
              <a:effectLst/>
              <a:uFillTx/>
              <a:latin typeface="Calibri"/>
            </a:endParaRPr>
          </a:p>
        </p:txBody>
      </p:sp>
      <p:sp>
        <p:nvSpPr>
          <p:cNvPr id="467" name="Title 1"/>
          <p:cNvSpPr/>
          <p:nvPr/>
        </p:nvSpPr>
        <p:spPr>
          <a:xfrm>
            <a:off x="661320" y="1584358"/>
            <a:ext cx="1762560" cy="528811"/>
          </a:xfrm>
          <a:prstGeom prst="rect">
            <a:avLst/>
          </a:prstGeom>
          <a:solidFill>
            <a:srgbClr val="E6752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algn="ctr" defTabSz="914400">
              <a:lnSpc>
                <a:spcPct val="90000"/>
              </a:lnSpc>
            </a:pPr>
            <a:r>
              <a:rPr lang="en-GB" sz="2400" b="1" u="none" strike="noStrike">
                <a:ln>
                  <a:solidFill>
                    <a:schemeClr val="lt1"/>
                  </a:solidFill>
                </a:ln>
                <a:solidFill>
                  <a:srgbClr val="FFFFFF"/>
                </a:solidFill>
                <a:effectLst/>
                <a:uFillTx/>
                <a:latin typeface="Gill Sans MT"/>
              </a:rPr>
              <a:t>Team</a:t>
            </a:r>
            <a:endParaRPr lang="en-US" sz="2400" b="0" u="none" strike="noStrike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68" name="TextBox 14"/>
          <p:cNvSpPr/>
          <p:nvPr/>
        </p:nvSpPr>
        <p:spPr>
          <a:xfrm>
            <a:off x="661320" y="4504942"/>
            <a:ext cx="10890360" cy="2141640"/>
          </a:xfrm>
          <a:prstGeom prst="rect">
            <a:avLst/>
          </a:prstGeom>
          <a:solidFill>
            <a:srgbClr val="E6752A">
              <a:alpha val="25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wrap="none" lIns="90000" tIns="45000" rIns="90000" bIns="45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4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en-US" sz="16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689225" algn="l"/>
                <a:tab pos="5741988" algn="l"/>
              </a:tabLst>
            </a:pPr>
            <a:r>
              <a:rPr lang="en" sz="16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Want to work with us:	</a:t>
            </a:r>
            <a:r>
              <a:rPr lang="en-NL" sz="16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Git</a:t>
            </a:r>
            <a:r>
              <a:rPr lang="en-US" sz="16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H</a:t>
            </a:r>
            <a:r>
              <a:rPr lang="en-NL" sz="1600" b="1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ub</a:t>
            </a:r>
            <a:r>
              <a:rPr lang="en-NL" sz="16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:</a:t>
            </a:r>
            <a:r>
              <a:rPr lang="en-US" sz="16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	Web:</a:t>
            </a:r>
            <a:endParaRPr lang="en-US" sz="16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>
              <a:tabLst>
                <a:tab pos="2689225" algn="l"/>
                <a:tab pos="5741988" algn="l"/>
              </a:tabLst>
            </a:pPr>
            <a:r>
              <a:rPr lang="en-US" sz="1600" b="1" dirty="0">
                <a:solidFill>
                  <a:schemeClr val="hlink"/>
                </a:solidFill>
                <a:latin typeface="Gill Sans MT"/>
              </a:rPr>
              <a:t> </a:t>
            </a:r>
            <a:r>
              <a:rPr lang="en" sz="1600" b="0" u="sng" strike="noStrike" dirty="0">
                <a:solidFill>
                  <a:schemeClr val="hlink"/>
                </a:solidFill>
                <a:effectLst/>
                <a:uFillTx/>
                <a:latin typeface="Gill Sans MT"/>
                <a:hlinkClick r:id="rId2"/>
              </a:rPr>
              <a:t>info@lionweb.io</a:t>
            </a:r>
            <a:r>
              <a:rPr lang="en-NL" sz="1600" b="1" u="none" strike="noStrike" dirty="0">
                <a:solidFill>
                  <a:schemeClr val="hlink"/>
                </a:solidFill>
                <a:effectLst/>
                <a:uFillTx/>
                <a:latin typeface="Gill Sans MT"/>
              </a:rPr>
              <a:t>	</a:t>
            </a:r>
            <a:r>
              <a:rPr lang="en-US" sz="1600" b="1" u="none" strike="noStrike" dirty="0">
                <a:solidFill>
                  <a:schemeClr val="hlink"/>
                </a:solidFill>
                <a:effectLst/>
                <a:uFillTx/>
                <a:latin typeface="Gill Sans MT"/>
              </a:rPr>
              <a:t> </a:t>
            </a:r>
            <a:r>
              <a:rPr lang="en-GB" sz="1600" b="0" u="sng" strike="noStrike" dirty="0">
                <a:solidFill>
                  <a:schemeClr val="dk1"/>
                </a:solidFill>
                <a:effectLst/>
                <a:uFillTx/>
                <a:latin typeface="Gill Sans MT"/>
                <a:hlinkClick r:id="rId3"/>
              </a:rPr>
              <a:t>https://github.com/LionWeb-io</a:t>
            </a:r>
            <a:r>
              <a:rPr lang="en-NL" sz="16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 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	 </a:t>
            </a:r>
            <a:r>
              <a:rPr lang="en-US" sz="1600" b="0" u="none" strike="noStrike" dirty="0">
                <a:solidFill>
                  <a:schemeClr val="dk1"/>
                </a:solidFill>
                <a:effectLst/>
                <a:uFillTx/>
                <a:latin typeface="Gill Sans MT"/>
                <a:hlinkClick r:id="rId4"/>
              </a:rPr>
              <a:t>https://lionweb.io/</a:t>
            </a:r>
            <a:endParaRPr lang="en-US" sz="16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en-US" sz="16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en-US" sz="16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r>
              <a:rPr lang="en" sz="16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Slack to follow us, use, or implement LionWeb</a:t>
            </a:r>
            <a:r>
              <a:rPr lang="en-NL" sz="16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:</a:t>
            </a:r>
            <a:endParaRPr lang="en-US" sz="1600" b="1" u="none" strike="noStrike" dirty="0">
              <a:solidFill>
                <a:schemeClr val="dk1"/>
              </a:solidFill>
              <a:effectLst/>
              <a:uFillTx/>
              <a:latin typeface="Gill Sans MT"/>
            </a:endParaRPr>
          </a:p>
          <a:p>
            <a:r>
              <a:rPr lang="en-US" sz="1600" dirty="0">
                <a:solidFill>
                  <a:srgbClr val="FFFFFF"/>
                </a:solidFill>
                <a:hlinkClick r:id="rId5"/>
              </a:rPr>
              <a:t>https://join.slack.com/t/lionweb/shared_invite/zt-2k1k5bsv7-EvC2IABIgSxWrqJNVOZ0HQ</a:t>
            </a:r>
            <a:endParaRPr lang="en-US" sz="16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69" name="Title 1"/>
          <p:cNvSpPr/>
          <p:nvPr/>
        </p:nvSpPr>
        <p:spPr>
          <a:xfrm>
            <a:off x="661320" y="4504942"/>
            <a:ext cx="1762560" cy="424800"/>
          </a:xfrm>
          <a:prstGeom prst="rect">
            <a:avLst/>
          </a:prstGeom>
          <a:solidFill>
            <a:srgbClr val="E6752A"/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anchor="ctr">
            <a:normAutofit/>
          </a:bodyPr>
          <a:lstStyle/>
          <a:p>
            <a:pPr algn="ctr" defTabSz="914400">
              <a:lnSpc>
                <a:spcPct val="90000"/>
              </a:lnSpc>
            </a:pPr>
            <a:r>
              <a:rPr lang="en-GB" sz="2400" b="1" u="none" strike="noStrike" dirty="0">
                <a:ln>
                  <a:solidFill>
                    <a:schemeClr val="lt1"/>
                  </a:solidFill>
                </a:ln>
                <a:solidFill>
                  <a:srgbClr val="FFFFFF"/>
                </a:solidFill>
                <a:effectLst/>
                <a:uFillTx/>
                <a:latin typeface="Gill Sans MT"/>
              </a:rPr>
              <a:t>Contact</a:t>
            </a:r>
            <a:endParaRPr lang="en-US" sz="24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sp>
        <p:nvSpPr>
          <p:cNvPr id="470" name="TextBox 15"/>
          <p:cNvSpPr/>
          <p:nvPr/>
        </p:nvSpPr>
        <p:spPr>
          <a:xfrm>
            <a:off x="6619320" y="1584359"/>
            <a:ext cx="4932360" cy="2600182"/>
          </a:xfrm>
          <a:prstGeom prst="rect">
            <a:avLst/>
          </a:prstGeom>
          <a:solidFill>
            <a:srgbClr val="E6752A">
              <a:alpha val="25000"/>
            </a:srgbClr>
          </a:solidFill>
          <a:ln w="0">
            <a:noFill/>
          </a:ln>
        </p:spPr>
        <p:style>
          <a:lnRef idx="0">
            <a:scrgbClr r="0" g="0" b="0"/>
          </a:lnRef>
          <a:fillRef idx="0">
            <a:scrgbClr r="0" g="0" b="0"/>
          </a:fillRef>
          <a:effectRef idx="0">
            <a:scrgbClr r="0" g="0" b="0"/>
          </a:effectRef>
          <a:fontRef idx="minor"/>
        </p:style>
        <p:txBody>
          <a:bodyPr lIns="90000" tIns="45000" rIns="90000" bIns="45000" numCol="1" spcCol="288000" anchor="t">
            <a:noAutofit/>
          </a:bodyPr>
          <a:lstStyle/>
          <a:p>
            <a:pPr defTabSz="914400"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</a:pP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50812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Alex </a:t>
            </a:r>
            <a:r>
              <a:rPr lang="en-US" sz="1800" b="1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Shatalin</a:t>
            </a: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	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JetBrains (MPS)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50812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Niko Stotz	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F1RE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50812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Federico Tomassetti	</a:t>
            </a:r>
            <a:r>
              <a:rPr lang="en-US" sz="1800" b="0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Strumenta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50812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Markus </a:t>
            </a:r>
            <a:r>
              <a:rPr lang="en-US" sz="1800" b="1" u="none" strike="noStrike" dirty="0" err="1">
                <a:solidFill>
                  <a:schemeClr val="dk1"/>
                </a:solidFill>
                <a:effectLst/>
                <a:uFillTx/>
                <a:latin typeface="Gill Sans MT"/>
              </a:rPr>
              <a:t>Voelter</a:t>
            </a: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	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Freelancer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50812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Ulyana Tikhonova	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F1RE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  <a:p>
            <a:pPr defTabSz="914400">
              <a:lnSpc>
                <a:spcPct val="100000"/>
              </a:lnSpc>
              <a:tabLst>
                <a:tab pos="2508120" algn="l"/>
              </a:tabLst>
            </a:pPr>
            <a:r>
              <a:rPr lang="en-US" sz="1800" b="1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Jos Warmer	</a:t>
            </a:r>
            <a:r>
              <a:rPr lang="en-US" sz="1800" b="0" u="none" strike="noStrike" dirty="0">
                <a:solidFill>
                  <a:schemeClr val="dk1"/>
                </a:solidFill>
                <a:effectLst/>
                <a:uFillTx/>
                <a:latin typeface="Gill Sans MT"/>
              </a:rPr>
              <a:t>Freelancer (Freon)</a:t>
            </a:r>
            <a:endParaRPr lang="en-US" sz="1800" b="0" u="none" strike="noStrike" dirty="0">
              <a:solidFill>
                <a:srgbClr val="FFFFFF"/>
              </a:solidFill>
              <a:effectLst/>
              <a:uFillTx/>
              <a:latin typeface="Calibri"/>
            </a:endParaRPr>
          </a:p>
        </p:txBody>
      </p:sp>
      <p:pic>
        <p:nvPicPr>
          <p:cNvPr id="471" name="Picture 3"/>
          <p:cNvPicPr/>
          <p:nvPr/>
        </p:nvPicPr>
        <p:blipFill>
          <a:blip r:embed="rId6"/>
          <a:srcRect/>
          <a:stretch/>
        </p:blipFill>
        <p:spPr>
          <a:xfrm>
            <a:off x="9470520" y="4577662"/>
            <a:ext cx="1998360" cy="1998360"/>
          </a:xfrm>
          <a:prstGeom prst="rect">
            <a:avLst/>
          </a:prstGeom>
          <a:noFill/>
          <a:ln w="0">
            <a:noFill/>
          </a:ln>
        </p:spPr>
      </p:pic>
      <p:pic>
        <p:nvPicPr>
          <p:cNvPr id="472" name="Graphic 6"/>
          <p:cNvPicPr/>
          <p:nvPr/>
        </p:nvPicPr>
        <p:blipFill>
          <a:blip r:embed="rId7">
            <a:extLst>
              <a:ext uri="{96DAC541-7B7A-43D3-8B79-37D633B846F1}">
                <asvg:svgBlip xmlns:asvg="http://schemas.microsoft.com/office/drawing/2016/SVG/main" r:embed="rId8"/>
              </a:ext>
            </a:extLst>
          </a:blip>
          <a:stretch/>
        </p:blipFill>
        <p:spPr>
          <a:xfrm>
            <a:off x="10931400" y="68400"/>
            <a:ext cx="1121400" cy="1127520"/>
          </a:xfrm>
          <a:prstGeom prst="rect">
            <a:avLst/>
          </a:prstGeom>
          <a:noFill/>
          <a:ln w="0"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1_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EN-symposium" id="{94E1F696-98EC-E04B-B037-872E36E4692A}" vid="{B5A99E9F-CF1D-E941-ACBC-B6A645F16B70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11809</TotalTime>
  <Words>955</Words>
  <Application>Microsoft Office PowerPoint</Application>
  <PresentationFormat>Widescreen</PresentationFormat>
  <Paragraphs>219</Paragraphs>
  <Slides>21</Slides>
  <Notes>14</Notes>
  <HiddenSlides>0</HiddenSlides>
  <MMClips>0</MMClips>
  <ScaleCrop>false</ScaleCrop>
  <HeadingPairs>
    <vt:vector size="6" baseType="variant">
      <vt:variant>
        <vt:lpstr>Fonts Used</vt:lpstr>
      </vt:variant>
      <vt:variant>
        <vt:i4>11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21</vt:i4>
      </vt:variant>
    </vt:vector>
  </HeadingPairs>
  <TitlesOfParts>
    <vt:vector size="33" baseType="lpstr">
      <vt:lpstr>-apple-system</vt:lpstr>
      <vt:lpstr>Arial</vt:lpstr>
      <vt:lpstr>Calibri</vt:lpstr>
      <vt:lpstr>Consolas</vt:lpstr>
      <vt:lpstr>Gill Sans MT</vt:lpstr>
      <vt:lpstr>Gilmer</vt:lpstr>
      <vt:lpstr>Gilmer Bold</vt:lpstr>
      <vt:lpstr>Ink Free</vt:lpstr>
      <vt:lpstr>Sitka Small Semibold</vt:lpstr>
      <vt:lpstr>Slack-Lato</vt:lpstr>
      <vt:lpstr>Wingdings</vt:lpstr>
      <vt:lpstr>1_Office Theme</vt:lpstr>
      <vt:lpstr>Why settle for  one MBSE tool  when you can have  an ecosystem?</vt:lpstr>
      <vt:lpstr>PowerPoint Presentation</vt:lpstr>
      <vt:lpstr>Challenges of interoperability</vt:lpstr>
      <vt:lpstr>Model Driven Engineering &amp;  Domain Specific Languages</vt:lpstr>
      <vt:lpstr>MBSE vs MDE &amp; DSLs</vt:lpstr>
      <vt:lpstr>MBSE built with MDE tools</vt:lpstr>
      <vt:lpstr>We want to choose a tool  that fits our project without having to restart  from scratch </vt:lpstr>
      <vt:lpstr>The real-world case</vt:lpstr>
      <vt:lpstr>The real-world case</vt:lpstr>
      <vt:lpstr>LionWeb:  a protocol for exchanging  languages and models </vt:lpstr>
      <vt:lpstr>LionWeb architecture</vt:lpstr>
      <vt:lpstr>Interoperability levels</vt:lpstr>
      <vt:lpstr>Demo</vt:lpstr>
      <vt:lpstr>Demo 1</vt:lpstr>
      <vt:lpstr>Demo 2</vt:lpstr>
      <vt:lpstr>Our work on LionWeb</vt:lpstr>
      <vt:lpstr>How – Principles</vt:lpstr>
      <vt:lpstr>Interested in Integration</vt:lpstr>
      <vt:lpstr>What LionWeb solves</vt:lpstr>
      <vt:lpstr>Your feedback for us</vt:lpstr>
      <vt:lpstr>Team and Contact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Ulyana Tikhonova</dc:creator>
  <cp:lastModifiedBy>Ulyana Tikhonova</cp:lastModifiedBy>
  <cp:revision>104</cp:revision>
  <dcterms:created xsi:type="dcterms:W3CDTF">2025-10-29T10:30:50Z</dcterms:created>
  <dcterms:modified xsi:type="dcterms:W3CDTF">2025-11-14T14:12:35Z</dcterms:modified>
</cp:coreProperties>
</file>